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s/slide2.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1.xml" ContentType="application/vnd.openxmlformats-officedocument.presentationml.slide+xml"/>
  <Override PartName="/ppt/slides/slide21.xml" ContentType="application/vnd.openxmlformats-officedocument.presentationml.slide+xml"/>
  <Override PartName="/ppt/slides/slide19.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0.xml" ContentType="application/vnd.openxmlformats-officedocument.presentationml.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9.xml" ContentType="application/vnd.openxmlformats-officedocument.presentationml.notesSlide+xml"/>
  <Override PartName="/ppt/slideMasters/slideMaster1.xml" ContentType="application/vnd.openxmlformats-officedocument.presentationml.slideMaster+xml"/>
  <Override PartName="/ppt/notesSlides/notesSlide11.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15.xml" ContentType="application/vnd.openxmlformats-officedocument.presentationml.notesSlide+xml"/>
  <Override PartName="/ppt/notesSlides/notesSlide10.xml" ContentType="application/vnd.openxmlformats-officedocument.presentationml.notesSlide+xml"/>
  <Override PartName="/ppt/notesSlides/notesSlide12.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5.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90" r:id="rId2"/>
    <p:sldMasterId id="2147483692" r:id="rId3"/>
  </p:sldMasterIdLst>
  <p:notesMasterIdLst>
    <p:notesMasterId r:id="rId29"/>
  </p:notesMasterIdLst>
  <p:handoutMasterIdLst>
    <p:handoutMasterId r:id="rId30"/>
  </p:handoutMasterIdLst>
  <p:sldIdLst>
    <p:sldId id="352" r:id="rId4"/>
    <p:sldId id="319" r:id="rId5"/>
    <p:sldId id="1283" r:id="rId6"/>
    <p:sldId id="482" r:id="rId7"/>
    <p:sldId id="1322" r:id="rId8"/>
    <p:sldId id="1280" r:id="rId9"/>
    <p:sldId id="1300" r:id="rId10"/>
    <p:sldId id="1275" r:id="rId11"/>
    <p:sldId id="1297" r:id="rId12"/>
    <p:sldId id="1294" r:id="rId13"/>
    <p:sldId id="419" r:id="rId14"/>
    <p:sldId id="1302" r:id="rId15"/>
    <p:sldId id="1285" r:id="rId16"/>
    <p:sldId id="1295" r:id="rId17"/>
    <p:sldId id="1299" r:id="rId18"/>
    <p:sldId id="1318" r:id="rId19"/>
    <p:sldId id="1316" r:id="rId20"/>
    <p:sldId id="409" r:id="rId21"/>
    <p:sldId id="1305" r:id="rId22"/>
    <p:sldId id="1306" r:id="rId23"/>
    <p:sldId id="1307" r:id="rId24"/>
    <p:sldId id="1291" r:id="rId25"/>
    <p:sldId id="480" r:id="rId26"/>
    <p:sldId id="1320" r:id="rId27"/>
    <p:sldId id="474" r:id="rId28"/>
  </p:sldIdLst>
  <p:sldSz cx="9144000" cy="6858000" type="screen4x3"/>
  <p:notesSz cx="6858000" cy="9296400"/>
  <p:defaultTextStyle>
    <a:defPPr>
      <a:defRPr lang="en-US"/>
    </a:defPPr>
    <a:lvl1pPr algn="l" rtl="0" fontAlgn="base">
      <a:spcBef>
        <a:spcPct val="0"/>
      </a:spcBef>
      <a:spcAft>
        <a:spcPct val="0"/>
      </a:spcAft>
      <a:defRPr sz="2400" kern="1200">
        <a:solidFill>
          <a:schemeClr val="tx1"/>
        </a:solidFill>
        <a:latin typeface="Tahoma" pitchFamily="34" charset="0"/>
        <a:ea typeface="+mn-ea"/>
        <a:cs typeface="+mn-cs"/>
      </a:defRPr>
    </a:lvl1pPr>
    <a:lvl2pPr marL="457200" algn="l" rtl="0" fontAlgn="base">
      <a:spcBef>
        <a:spcPct val="0"/>
      </a:spcBef>
      <a:spcAft>
        <a:spcPct val="0"/>
      </a:spcAft>
      <a:defRPr sz="2400" kern="1200">
        <a:solidFill>
          <a:schemeClr val="tx1"/>
        </a:solidFill>
        <a:latin typeface="Tahoma" pitchFamily="34" charset="0"/>
        <a:ea typeface="+mn-ea"/>
        <a:cs typeface="+mn-cs"/>
      </a:defRPr>
    </a:lvl2pPr>
    <a:lvl3pPr marL="914400" algn="l" rtl="0" fontAlgn="base">
      <a:spcBef>
        <a:spcPct val="0"/>
      </a:spcBef>
      <a:spcAft>
        <a:spcPct val="0"/>
      </a:spcAft>
      <a:defRPr sz="2400" kern="1200">
        <a:solidFill>
          <a:schemeClr val="tx1"/>
        </a:solidFill>
        <a:latin typeface="Tahoma" pitchFamily="34" charset="0"/>
        <a:ea typeface="+mn-ea"/>
        <a:cs typeface="+mn-cs"/>
      </a:defRPr>
    </a:lvl3pPr>
    <a:lvl4pPr marL="1371600" algn="l" rtl="0" fontAlgn="base">
      <a:spcBef>
        <a:spcPct val="0"/>
      </a:spcBef>
      <a:spcAft>
        <a:spcPct val="0"/>
      </a:spcAft>
      <a:defRPr sz="2400" kern="1200">
        <a:solidFill>
          <a:schemeClr val="tx1"/>
        </a:solidFill>
        <a:latin typeface="Tahoma" pitchFamily="34" charset="0"/>
        <a:ea typeface="+mn-ea"/>
        <a:cs typeface="+mn-cs"/>
      </a:defRPr>
    </a:lvl4pPr>
    <a:lvl5pPr marL="1828800" algn="l" rtl="0" fontAlgn="base">
      <a:spcBef>
        <a:spcPct val="0"/>
      </a:spcBef>
      <a:spcAft>
        <a:spcPct val="0"/>
      </a:spcAft>
      <a:defRPr sz="2400" kern="1200">
        <a:solidFill>
          <a:schemeClr val="tx1"/>
        </a:solidFill>
        <a:latin typeface="Tahoma" pitchFamily="34" charset="0"/>
        <a:ea typeface="+mn-ea"/>
        <a:cs typeface="+mn-cs"/>
      </a:defRPr>
    </a:lvl5pPr>
    <a:lvl6pPr marL="2286000" algn="l" defTabSz="914400" rtl="0" eaLnBrk="1" latinLnBrk="0" hangingPunct="1">
      <a:defRPr sz="2400" kern="1200">
        <a:solidFill>
          <a:schemeClr val="tx1"/>
        </a:solidFill>
        <a:latin typeface="Tahoma" pitchFamily="34" charset="0"/>
        <a:ea typeface="+mn-ea"/>
        <a:cs typeface="+mn-cs"/>
      </a:defRPr>
    </a:lvl6pPr>
    <a:lvl7pPr marL="2743200" algn="l" defTabSz="914400" rtl="0" eaLnBrk="1" latinLnBrk="0" hangingPunct="1">
      <a:defRPr sz="2400" kern="1200">
        <a:solidFill>
          <a:schemeClr val="tx1"/>
        </a:solidFill>
        <a:latin typeface="Tahoma" pitchFamily="34" charset="0"/>
        <a:ea typeface="+mn-ea"/>
        <a:cs typeface="+mn-cs"/>
      </a:defRPr>
    </a:lvl7pPr>
    <a:lvl8pPr marL="3200400" algn="l" defTabSz="914400" rtl="0" eaLnBrk="1" latinLnBrk="0" hangingPunct="1">
      <a:defRPr sz="2400" kern="1200">
        <a:solidFill>
          <a:schemeClr val="tx1"/>
        </a:solidFill>
        <a:latin typeface="Tahoma" pitchFamily="34" charset="0"/>
        <a:ea typeface="+mn-ea"/>
        <a:cs typeface="+mn-cs"/>
      </a:defRPr>
    </a:lvl8pPr>
    <a:lvl9pPr marL="3657600" algn="l" defTabSz="914400" rtl="0" eaLnBrk="1" latinLnBrk="0" hangingPunct="1">
      <a:defRPr sz="2400" kern="1200">
        <a:solidFill>
          <a:schemeClr val="tx1"/>
        </a:solidFill>
        <a:latin typeface="Tahoma" pitchFamily="34" charset="0"/>
        <a:ea typeface="+mn-ea"/>
        <a:cs typeface="+mn-cs"/>
      </a:defRPr>
    </a:lvl9pPr>
  </p:defaultTextStyle>
  <p:extLst>
    <p:ext uri="{521415D9-36F7-43E2-AB2F-B90AF26B5E84}">
      <p14:sectionLst xmlns:p14="http://schemas.microsoft.com/office/powerpoint/2010/main">
        <p14:section name="Default Section" id="{7136B2E5-61E7-472B-BC0C-15DA63977799}">
          <p14:sldIdLst>
            <p14:sldId id="352"/>
            <p14:sldId id="319"/>
            <p14:sldId id="1283"/>
            <p14:sldId id="482"/>
            <p14:sldId id="1322"/>
          </p14:sldIdLst>
        </p14:section>
        <p14:section name="Untitled Section" id="{E8137B36-484B-4FB0-8CBF-0ED8199615A0}">
          <p14:sldIdLst>
            <p14:sldId id="1280"/>
            <p14:sldId id="1300"/>
            <p14:sldId id="1275"/>
            <p14:sldId id="1297"/>
            <p14:sldId id="1294"/>
            <p14:sldId id="419"/>
            <p14:sldId id="1302"/>
            <p14:sldId id="1285"/>
            <p14:sldId id="1295"/>
            <p14:sldId id="1299"/>
            <p14:sldId id="1318"/>
            <p14:sldId id="1316"/>
            <p14:sldId id="409"/>
            <p14:sldId id="1305"/>
            <p14:sldId id="1306"/>
            <p14:sldId id="1307"/>
            <p14:sldId id="1291"/>
            <p14:sldId id="480"/>
            <p14:sldId id="1320"/>
            <p14:sldId id="474"/>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99FF"/>
    <a:srgbClr val="9933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699" autoAdjust="0"/>
    <p:restoredTop sz="89708" autoAdjust="0"/>
  </p:normalViewPr>
  <p:slideViewPr>
    <p:cSldViewPr>
      <p:cViewPr>
        <p:scale>
          <a:sx n="80" d="100"/>
          <a:sy n="80" d="100"/>
        </p:scale>
        <p:origin x="-2514" y="-72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990"/>
    </p:cViewPr>
  </p:sorterViewPr>
  <p:notesViewPr>
    <p:cSldViewPr>
      <p:cViewPr varScale="1">
        <p:scale>
          <a:sx n="36" d="100"/>
          <a:sy n="36" d="100"/>
        </p:scale>
        <p:origin x="-1428" y="-84"/>
      </p:cViewPr>
      <p:guideLst>
        <p:guide orient="horz" pos="2928"/>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viewProps" Target="viewProps.xml"/><Relationship Id="rId37" Type="http://schemas.openxmlformats.org/officeDocument/2006/relationships/customXml" Target="../customXml/item3.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customXml" Target="../customXml/item2.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handoutMaster" Target="handoutMasters/handoutMaster1.xml"/><Relationship Id="rId35" Type="http://schemas.openxmlformats.org/officeDocument/2006/relationships/customXml" Target="../customXml/item1.xml"/><Relationship Id="rId8" Type="http://schemas.openxmlformats.org/officeDocument/2006/relationships/slide" Target="slides/slide5.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4" name="Rectangle 2"/>
          <p:cNvSpPr>
            <a:spLocks noGrp="1" noChangeArrowheads="1"/>
          </p:cNvSpPr>
          <p:nvPr>
            <p:ph type="hdr" sz="quarter"/>
          </p:nvPr>
        </p:nvSpPr>
        <p:spPr bwMode="auto">
          <a:xfrm>
            <a:off x="1" y="0"/>
            <a:ext cx="2972421" cy="465138"/>
          </a:xfrm>
          <a:prstGeom prst="rect">
            <a:avLst/>
          </a:prstGeom>
          <a:noFill/>
          <a:ln w="9525">
            <a:noFill/>
            <a:miter lim="800000"/>
            <a:headEnd/>
            <a:tailEnd/>
          </a:ln>
          <a:effectLst/>
        </p:spPr>
        <p:txBody>
          <a:bodyPr vert="horz" wrap="square" lIns="93150" tIns="46577" rIns="93150" bIns="46577" numCol="1" anchor="t" anchorCtr="0" compatLnSpc="1">
            <a:prstTxWarp prst="textNoShape">
              <a:avLst/>
            </a:prstTxWarp>
          </a:bodyPr>
          <a:lstStyle>
            <a:lvl1pPr algn="l" defTabSz="931863">
              <a:defRPr sz="1200"/>
            </a:lvl1pPr>
          </a:lstStyle>
          <a:p>
            <a:pPr>
              <a:defRPr/>
            </a:pPr>
            <a:endParaRPr lang="en-US" dirty="0"/>
          </a:p>
        </p:txBody>
      </p:sp>
      <p:sp>
        <p:nvSpPr>
          <p:cNvPr id="18435" name="Rectangle 3"/>
          <p:cNvSpPr>
            <a:spLocks noGrp="1" noChangeArrowheads="1"/>
          </p:cNvSpPr>
          <p:nvPr>
            <p:ph type="dt" sz="quarter" idx="1"/>
          </p:nvPr>
        </p:nvSpPr>
        <p:spPr bwMode="auto">
          <a:xfrm>
            <a:off x="3885579" y="0"/>
            <a:ext cx="2972421" cy="465138"/>
          </a:xfrm>
          <a:prstGeom prst="rect">
            <a:avLst/>
          </a:prstGeom>
          <a:noFill/>
          <a:ln w="9525">
            <a:noFill/>
            <a:miter lim="800000"/>
            <a:headEnd/>
            <a:tailEnd/>
          </a:ln>
          <a:effectLst/>
        </p:spPr>
        <p:txBody>
          <a:bodyPr vert="horz" wrap="square" lIns="93150" tIns="46577" rIns="93150" bIns="46577" numCol="1" anchor="t" anchorCtr="0" compatLnSpc="1">
            <a:prstTxWarp prst="textNoShape">
              <a:avLst/>
            </a:prstTxWarp>
          </a:bodyPr>
          <a:lstStyle>
            <a:lvl1pPr algn="r" defTabSz="931863">
              <a:defRPr sz="1200"/>
            </a:lvl1pPr>
          </a:lstStyle>
          <a:p>
            <a:pPr>
              <a:defRPr/>
            </a:pPr>
            <a:endParaRPr lang="en-US" dirty="0"/>
          </a:p>
        </p:txBody>
      </p:sp>
      <p:sp>
        <p:nvSpPr>
          <p:cNvPr id="18436" name="Rectangle 4"/>
          <p:cNvSpPr>
            <a:spLocks noGrp="1" noChangeArrowheads="1"/>
          </p:cNvSpPr>
          <p:nvPr>
            <p:ph type="ftr" sz="quarter" idx="2"/>
          </p:nvPr>
        </p:nvSpPr>
        <p:spPr bwMode="auto">
          <a:xfrm>
            <a:off x="1" y="8831264"/>
            <a:ext cx="2972421" cy="465137"/>
          </a:xfrm>
          <a:prstGeom prst="rect">
            <a:avLst/>
          </a:prstGeom>
          <a:noFill/>
          <a:ln w="9525">
            <a:noFill/>
            <a:miter lim="800000"/>
            <a:headEnd/>
            <a:tailEnd/>
          </a:ln>
          <a:effectLst/>
        </p:spPr>
        <p:txBody>
          <a:bodyPr vert="horz" wrap="square" lIns="93150" tIns="46577" rIns="93150" bIns="46577" numCol="1" anchor="b" anchorCtr="0" compatLnSpc="1">
            <a:prstTxWarp prst="textNoShape">
              <a:avLst/>
            </a:prstTxWarp>
          </a:bodyPr>
          <a:lstStyle>
            <a:lvl1pPr algn="l" defTabSz="931863">
              <a:defRPr sz="1200"/>
            </a:lvl1pPr>
          </a:lstStyle>
          <a:p>
            <a:pPr>
              <a:defRPr/>
            </a:pPr>
            <a:endParaRPr lang="en-US" dirty="0"/>
          </a:p>
        </p:txBody>
      </p:sp>
      <p:sp>
        <p:nvSpPr>
          <p:cNvPr id="18437" name="Rectangle 5"/>
          <p:cNvSpPr>
            <a:spLocks noGrp="1" noChangeArrowheads="1"/>
          </p:cNvSpPr>
          <p:nvPr>
            <p:ph type="sldNum" sz="quarter" idx="3"/>
          </p:nvPr>
        </p:nvSpPr>
        <p:spPr bwMode="auto">
          <a:xfrm>
            <a:off x="3885579" y="8831264"/>
            <a:ext cx="2972421" cy="465137"/>
          </a:xfrm>
          <a:prstGeom prst="rect">
            <a:avLst/>
          </a:prstGeom>
          <a:noFill/>
          <a:ln w="9525">
            <a:noFill/>
            <a:miter lim="800000"/>
            <a:headEnd/>
            <a:tailEnd/>
          </a:ln>
          <a:effectLst/>
        </p:spPr>
        <p:txBody>
          <a:bodyPr vert="horz" wrap="square" lIns="93150" tIns="46577" rIns="93150" bIns="46577" numCol="1" anchor="b" anchorCtr="0" compatLnSpc="1">
            <a:prstTxWarp prst="textNoShape">
              <a:avLst/>
            </a:prstTxWarp>
          </a:bodyPr>
          <a:lstStyle>
            <a:lvl1pPr algn="r" defTabSz="931863">
              <a:defRPr sz="1200"/>
            </a:lvl1pPr>
          </a:lstStyle>
          <a:p>
            <a:pPr>
              <a:defRPr/>
            </a:pPr>
            <a:fld id="{0854CC6C-42DA-4E34-9EC3-84FE886E41FE}" type="slidenum">
              <a:rPr lang="en-US"/>
              <a:pPr>
                <a:defRPr/>
              </a:pPr>
              <a:t>‹#›</a:t>
            </a:fld>
            <a:endParaRPr lang="en-US" dirty="0"/>
          </a:p>
        </p:txBody>
      </p:sp>
    </p:spTree>
    <p:extLst>
      <p:ext uri="{BB962C8B-B14F-4D97-AF65-F5344CB8AC3E}">
        <p14:creationId xmlns:p14="http://schemas.microsoft.com/office/powerpoint/2010/main" val="703326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0"/>
            <a:ext cx="2972421" cy="465138"/>
          </a:xfrm>
          <a:prstGeom prst="rect">
            <a:avLst/>
          </a:prstGeom>
          <a:noFill/>
          <a:ln w="9525">
            <a:noFill/>
            <a:miter lim="800000"/>
            <a:headEnd/>
            <a:tailEnd/>
          </a:ln>
          <a:effectLst/>
        </p:spPr>
        <p:txBody>
          <a:bodyPr vert="horz" wrap="square" lIns="93150" tIns="46577" rIns="93150" bIns="46577" numCol="1" anchor="t" anchorCtr="0" compatLnSpc="1">
            <a:prstTxWarp prst="textNoShape">
              <a:avLst/>
            </a:prstTxWarp>
          </a:bodyPr>
          <a:lstStyle>
            <a:lvl1pPr algn="l" defTabSz="931863">
              <a:defRPr sz="1200">
                <a:latin typeface="Times New Roman" pitchFamily="18" charset="0"/>
              </a:defRPr>
            </a:lvl1pPr>
          </a:lstStyle>
          <a:p>
            <a:pPr>
              <a:defRPr/>
            </a:pPr>
            <a:endParaRPr lang="en-US" dirty="0"/>
          </a:p>
        </p:txBody>
      </p:sp>
      <p:sp>
        <p:nvSpPr>
          <p:cNvPr id="4099" name="Rectangle 3"/>
          <p:cNvSpPr>
            <a:spLocks noGrp="1" noChangeArrowheads="1"/>
          </p:cNvSpPr>
          <p:nvPr>
            <p:ph type="dt" idx="1"/>
          </p:nvPr>
        </p:nvSpPr>
        <p:spPr bwMode="auto">
          <a:xfrm>
            <a:off x="3885579" y="0"/>
            <a:ext cx="2972421" cy="465138"/>
          </a:xfrm>
          <a:prstGeom prst="rect">
            <a:avLst/>
          </a:prstGeom>
          <a:noFill/>
          <a:ln w="9525">
            <a:noFill/>
            <a:miter lim="800000"/>
            <a:headEnd/>
            <a:tailEnd/>
          </a:ln>
          <a:effectLst/>
        </p:spPr>
        <p:txBody>
          <a:bodyPr vert="horz" wrap="square" lIns="93150" tIns="46577" rIns="93150" bIns="46577" numCol="1" anchor="t" anchorCtr="0" compatLnSpc="1">
            <a:prstTxWarp prst="textNoShape">
              <a:avLst/>
            </a:prstTxWarp>
          </a:bodyPr>
          <a:lstStyle>
            <a:lvl1pPr algn="r" defTabSz="931863">
              <a:defRPr sz="1200">
                <a:latin typeface="Times New Roman" pitchFamily="18" charset="0"/>
              </a:defRPr>
            </a:lvl1pPr>
          </a:lstStyle>
          <a:p>
            <a:pPr>
              <a:defRPr/>
            </a:pPr>
            <a:endParaRPr lang="en-US" dirty="0"/>
          </a:p>
        </p:txBody>
      </p:sp>
      <p:sp>
        <p:nvSpPr>
          <p:cNvPr id="30724" name="Rectangle 4"/>
          <p:cNvSpPr>
            <a:spLocks noGrp="1" noRot="1" noChangeAspect="1" noChangeArrowheads="1" noTextEdit="1"/>
          </p:cNvSpPr>
          <p:nvPr>
            <p:ph type="sldImg" idx="2"/>
          </p:nvPr>
        </p:nvSpPr>
        <p:spPr bwMode="auto">
          <a:xfrm>
            <a:off x="1104900" y="696913"/>
            <a:ext cx="4648200" cy="348615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914711" y="4416426"/>
            <a:ext cx="5028579" cy="4183063"/>
          </a:xfrm>
          <a:prstGeom prst="rect">
            <a:avLst/>
          </a:prstGeom>
          <a:noFill/>
          <a:ln w="9525">
            <a:noFill/>
            <a:miter lim="800000"/>
            <a:headEnd/>
            <a:tailEnd/>
          </a:ln>
          <a:effectLst/>
        </p:spPr>
        <p:txBody>
          <a:bodyPr vert="horz" wrap="square" lIns="93150" tIns="46577" rIns="93150" bIns="4657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1" y="8831264"/>
            <a:ext cx="2972421" cy="465137"/>
          </a:xfrm>
          <a:prstGeom prst="rect">
            <a:avLst/>
          </a:prstGeom>
          <a:noFill/>
          <a:ln w="9525">
            <a:noFill/>
            <a:miter lim="800000"/>
            <a:headEnd/>
            <a:tailEnd/>
          </a:ln>
          <a:effectLst/>
        </p:spPr>
        <p:txBody>
          <a:bodyPr vert="horz" wrap="square" lIns="93150" tIns="46577" rIns="93150" bIns="46577" numCol="1" anchor="b" anchorCtr="0" compatLnSpc="1">
            <a:prstTxWarp prst="textNoShape">
              <a:avLst/>
            </a:prstTxWarp>
          </a:bodyPr>
          <a:lstStyle>
            <a:lvl1pPr algn="l" defTabSz="931863">
              <a:defRPr sz="1200">
                <a:latin typeface="Times New Roman" pitchFamily="18" charset="0"/>
              </a:defRPr>
            </a:lvl1pPr>
          </a:lstStyle>
          <a:p>
            <a:pPr>
              <a:defRPr/>
            </a:pPr>
            <a:endParaRPr lang="en-US" dirty="0"/>
          </a:p>
        </p:txBody>
      </p:sp>
      <p:sp>
        <p:nvSpPr>
          <p:cNvPr id="4103" name="Rectangle 7"/>
          <p:cNvSpPr>
            <a:spLocks noGrp="1" noChangeArrowheads="1"/>
          </p:cNvSpPr>
          <p:nvPr>
            <p:ph type="sldNum" sz="quarter" idx="5"/>
          </p:nvPr>
        </p:nvSpPr>
        <p:spPr bwMode="auto">
          <a:xfrm>
            <a:off x="3885579" y="8831264"/>
            <a:ext cx="2972421" cy="465137"/>
          </a:xfrm>
          <a:prstGeom prst="rect">
            <a:avLst/>
          </a:prstGeom>
          <a:noFill/>
          <a:ln w="9525">
            <a:noFill/>
            <a:miter lim="800000"/>
            <a:headEnd/>
            <a:tailEnd/>
          </a:ln>
          <a:effectLst/>
        </p:spPr>
        <p:txBody>
          <a:bodyPr vert="horz" wrap="square" lIns="93150" tIns="46577" rIns="93150" bIns="46577" numCol="1" anchor="b" anchorCtr="0" compatLnSpc="1">
            <a:prstTxWarp prst="textNoShape">
              <a:avLst/>
            </a:prstTxWarp>
          </a:bodyPr>
          <a:lstStyle>
            <a:lvl1pPr algn="r" defTabSz="931863">
              <a:defRPr sz="1200">
                <a:latin typeface="Times New Roman" pitchFamily="18" charset="0"/>
              </a:defRPr>
            </a:lvl1pPr>
          </a:lstStyle>
          <a:p>
            <a:pPr>
              <a:defRPr/>
            </a:pPr>
            <a:fld id="{62D2465D-A3F7-4EF0-99B4-E374DCE7F354}" type="slidenum">
              <a:rPr lang="en-US"/>
              <a:pPr>
                <a:defRPr/>
              </a:pPr>
              <a:t>‹#›</a:t>
            </a:fld>
            <a:endParaRPr lang="en-US" dirty="0"/>
          </a:p>
        </p:txBody>
      </p:sp>
    </p:spTree>
    <p:extLst>
      <p:ext uri="{BB962C8B-B14F-4D97-AF65-F5344CB8AC3E}">
        <p14:creationId xmlns:p14="http://schemas.microsoft.com/office/powerpoint/2010/main" val="282825666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a:ln/>
        </p:spPr>
      </p:sp>
      <p:sp>
        <p:nvSpPr>
          <p:cNvPr id="31747"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70" name="Rectangle 2"/>
          <p:cNvSpPr>
            <a:spLocks noGrp="1" noRot="1" noChangeAspect="1" noChangeArrowheads="1" noTextEdit="1"/>
          </p:cNvSpPr>
          <p:nvPr>
            <p:ph type="sldImg"/>
          </p:nvPr>
        </p:nvSpPr>
        <p:spPr>
          <a:ln/>
        </p:spPr>
      </p:sp>
      <p:sp>
        <p:nvSpPr>
          <p:cNvPr id="416771"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Talk about Bob</a:t>
            </a:r>
          </a:p>
          <a:p>
            <a:r>
              <a:rPr lang="en-US" sz="1200" kern="1200" baseline="0" dirty="0" smtClean="0">
                <a:solidFill>
                  <a:schemeClr val="tx1"/>
                </a:solidFill>
                <a:latin typeface="Times New Roman" pitchFamily="18" charset="0"/>
                <a:ea typeface="+mn-ea"/>
                <a:cs typeface="+mn-cs"/>
              </a:rPr>
              <a:t>To overcome your concerns about falling you need mental as well as physical skills. These concerns enter your life as the idea that something terrible can and probably will happen to you if you are not careful When it is powerful, it cautions you against taking any risks. It can imprison you. When this happens it is joined by ideas of helplessness, like, “I can’t protect myself from falling. I better not try to do much of anything”; ideas of dependence, like “other people will have to take care of me” also come into the picture. You need to learn to recognize and challenge these ideas, or you can become a slave to them. </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Concerns about falling can enter your life slowly and gradually—they can start creeping into your thoughts and get stronger as time goes on—or they can come on suddenly. This is especially likely if you have a bad and unexpected fall, or someone you know does. Fear directs your feelings and actions. </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Once it takes over, it can convince you to restrict your life in many ways. This can result in significant losses. You might stop visiting friends, taking walks, doing things that have brought you pleasure. It can interfere with the most basic activities, such as cooking, cleaning, taking showers. It can take away your independence and lead you to become isolated and depressed. It blocks your attempts at problem- solving, and takes away the power you have to control your life. Worst of all, it can lead you to be so inactive that your muscles and bones become very weak. The tragedy of this is that you then are more likely to fall if you try to do something active. </a:t>
            </a:r>
          </a:p>
          <a:p>
            <a:r>
              <a:rPr lang="en-US" sz="1200" kern="1200" baseline="0" dirty="0" smtClean="0">
                <a:solidFill>
                  <a:schemeClr val="tx1"/>
                </a:solidFill>
                <a:latin typeface="Times New Roman" pitchFamily="18" charset="0"/>
                <a:ea typeface="+mn-ea"/>
                <a:cs typeface="+mn-cs"/>
              </a:rPr>
              <a:t>In order to manage your concerns about falling, the first step is to recognize them and the effects they have on your feelings and actions. You then need to evaluate how realistic your fears are, and whether they are preventing you from taking constructive action. Our fears are like warning signals that protect us from danger. </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Sometimes they flash red, telling us not to go any farther when they ought to be yellow, telling us to proceed with caution. With some practice you can turn a red light into a yellow one, or even into a green one, by talking back to the ideas of danger that pop into your head</a:t>
            </a:r>
          </a:p>
          <a:p>
            <a:r>
              <a:rPr lang="en-US" sz="1200" kern="1200" baseline="0" dirty="0" smtClean="0">
                <a:solidFill>
                  <a:schemeClr val="tx1"/>
                </a:solidFill>
                <a:latin typeface="Times New Roman" pitchFamily="18" charset="0"/>
                <a:ea typeface="+mn-ea"/>
                <a:cs typeface="+mn-cs"/>
              </a:rPr>
              <a:t>Bob has been invited to the neighbor’s home for dinner. He has to climb some steps to get into their house. </a:t>
            </a:r>
          </a:p>
          <a:p>
            <a:r>
              <a:rPr lang="en-US" sz="1200" b="1" kern="1200" baseline="0" dirty="0" smtClean="0">
                <a:solidFill>
                  <a:schemeClr val="tx1"/>
                </a:solidFill>
                <a:latin typeface="Times New Roman" pitchFamily="18" charset="0"/>
                <a:ea typeface="+mn-ea"/>
                <a:cs typeface="+mn-cs"/>
              </a:rPr>
              <a:t>Unhelpful thoughts </a:t>
            </a:r>
          </a:p>
          <a:p>
            <a:r>
              <a:rPr lang="en-US" sz="1200" i="1" kern="1200" baseline="0" dirty="0" smtClean="0">
                <a:solidFill>
                  <a:schemeClr val="tx1"/>
                </a:solidFill>
                <a:latin typeface="Times New Roman" pitchFamily="18" charset="0"/>
                <a:ea typeface="+mn-ea"/>
                <a:cs typeface="+mn-cs"/>
              </a:rPr>
              <a:t>“I can’t go. I’ll never make it up those steps without losing my balance. I could fall and break my hip.” </a:t>
            </a:r>
          </a:p>
          <a:p>
            <a:r>
              <a:rPr lang="en-US" sz="1200" b="1" kern="1200" baseline="0" dirty="0" smtClean="0">
                <a:solidFill>
                  <a:schemeClr val="tx1"/>
                </a:solidFill>
                <a:latin typeface="Times New Roman" pitchFamily="18" charset="0"/>
                <a:ea typeface="+mn-ea"/>
                <a:cs typeface="+mn-cs"/>
              </a:rPr>
              <a:t>Helpful thoughts </a:t>
            </a:r>
          </a:p>
          <a:p>
            <a:r>
              <a:rPr lang="en-US" sz="1200" b="1" kern="1200" baseline="0" dirty="0" smtClean="0">
                <a:solidFill>
                  <a:schemeClr val="tx1"/>
                </a:solidFill>
                <a:latin typeface="Times New Roman" pitchFamily="18" charset="0"/>
                <a:ea typeface="+mn-ea"/>
                <a:cs typeface="+mn-cs"/>
              </a:rPr>
              <a:t>Questions Bob can ask himself: </a:t>
            </a:r>
          </a:p>
          <a:p>
            <a:r>
              <a:rPr lang="en-US" sz="1200" b="1" i="1" kern="1200" baseline="0" dirty="0" smtClean="0">
                <a:solidFill>
                  <a:schemeClr val="tx1"/>
                </a:solidFill>
                <a:latin typeface="Times New Roman" pitchFamily="18" charset="0"/>
                <a:ea typeface="+mn-ea"/>
                <a:cs typeface="+mn-cs"/>
              </a:rPr>
              <a:t>How likely is it that my concern will come true? How dangerous is this situation? </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Although there is usually a possibility that our feared outcome could occur, there are often other more positive outcomes that could occur as well. It is important to keep these in mind so you are not thinking solely of the worst possible thing. </a:t>
            </a:r>
          </a:p>
          <a:p>
            <a:r>
              <a:rPr lang="en-US" sz="1200" kern="1200" baseline="0" dirty="0" smtClean="0">
                <a:solidFill>
                  <a:schemeClr val="tx1"/>
                </a:solidFill>
                <a:latin typeface="Times New Roman" pitchFamily="18" charset="0"/>
                <a:ea typeface="+mn-ea"/>
                <a:cs typeface="+mn-cs"/>
              </a:rPr>
              <a:t>In answering these questions, Bob might make the following statement : </a:t>
            </a:r>
          </a:p>
          <a:p>
            <a:r>
              <a:rPr lang="en-US" sz="1200" i="1" kern="1200" baseline="0" dirty="0" smtClean="0">
                <a:solidFill>
                  <a:schemeClr val="tx1"/>
                </a:solidFill>
                <a:latin typeface="Times New Roman" pitchFamily="18" charset="0"/>
                <a:ea typeface="+mn-ea"/>
                <a:cs typeface="+mn-cs"/>
              </a:rPr>
              <a:t>“I’m nervous about those steps, but I’ve never fallen down steps before and I’ve climbed a lot of them in my life. It’s possible I could do it.” </a:t>
            </a:r>
          </a:p>
          <a:p>
            <a:r>
              <a:rPr lang="en-US" sz="1200" b="1" i="1" kern="1200" baseline="0" dirty="0" smtClean="0">
                <a:solidFill>
                  <a:schemeClr val="tx1"/>
                </a:solidFill>
                <a:latin typeface="Times New Roman" pitchFamily="18" charset="0"/>
                <a:ea typeface="+mn-ea"/>
                <a:cs typeface="+mn-cs"/>
              </a:rPr>
              <a:t>What positive results might occur if I try the feared activity? </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Bob might make a statement like: </a:t>
            </a:r>
          </a:p>
          <a:p>
            <a:r>
              <a:rPr lang="en-US" sz="1200" i="1" kern="1200" baseline="0" dirty="0" smtClean="0">
                <a:solidFill>
                  <a:schemeClr val="tx1"/>
                </a:solidFill>
                <a:latin typeface="Times New Roman" pitchFamily="18" charset="0"/>
                <a:ea typeface="+mn-ea"/>
                <a:cs typeface="+mn-cs"/>
              </a:rPr>
              <a:t>“I’d like to see my neighbors. I get bored and cooped up inside. I’d feel good about getting there if I could.” </a:t>
            </a:r>
          </a:p>
          <a:p>
            <a:endParaRPr lang="en-US" sz="1200" kern="1200" baseline="0" dirty="0" smtClean="0">
              <a:solidFill>
                <a:schemeClr val="tx1"/>
              </a:solidFill>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latin typeface="Times New Roman" pitchFamily="18" charset="0"/>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62D2465D-A3F7-4EF0-99B4-E374DCE7F354}" type="slidenum">
              <a:rPr lang="en-US" smtClean="0"/>
              <a:pPr>
                <a:defRPr/>
              </a:pPr>
              <a:t>14</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4813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gn="l" defTabSz="921669" eaLnBrk="0" hangingPunct="0">
              <a:spcBef>
                <a:spcPct val="30000"/>
              </a:spcBef>
              <a:defRPr sz="1100">
                <a:solidFill>
                  <a:schemeClr val="tx1"/>
                </a:solidFill>
                <a:latin typeface="Times New Roman" charset="0"/>
              </a:defRPr>
            </a:lvl1pPr>
            <a:lvl2pPr marL="709443" indent="-272863" algn="l" defTabSz="921669" eaLnBrk="0" hangingPunct="0">
              <a:spcBef>
                <a:spcPct val="30000"/>
              </a:spcBef>
              <a:defRPr sz="1100">
                <a:solidFill>
                  <a:schemeClr val="tx1"/>
                </a:solidFill>
                <a:latin typeface="Times New Roman" charset="0"/>
              </a:defRPr>
            </a:lvl2pPr>
            <a:lvl3pPr marL="1091451" indent="-218290" algn="l" defTabSz="921669" eaLnBrk="0" hangingPunct="0">
              <a:spcBef>
                <a:spcPct val="30000"/>
              </a:spcBef>
              <a:defRPr sz="1100">
                <a:solidFill>
                  <a:schemeClr val="tx1"/>
                </a:solidFill>
                <a:latin typeface="Times New Roman" charset="0"/>
              </a:defRPr>
            </a:lvl3pPr>
            <a:lvl4pPr marL="1528031" indent="-218290" algn="l" defTabSz="921669" eaLnBrk="0" hangingPunct="0">
              <a:spcBef>
                <a:spcPct val="30000"/>
              </a:spcBef>
              <a:defRPr sz="1100">
                <a:solidFill>
                  <a:schemeClr val="tx1"/>
                </a:solidFill>
                <a:latin typeface="Times New Roman" charset="0"/>
              </a:defRPr>
            </a:lvl4pPr>
            <a:lvl5pPr marL="1964611" indent="-218290" algn="l" defTabSz="921669" eaLnBrk="0" hangingPunct="0">
              <a:spcBef>
                <a:spcPct val="30000"/>
              </a:spcBef>
              <a:defRPr sz="1100">
                <a:solidFill>
                  <a:schemeClr val="tx1"/>
                </a:solidFill>
                <a:latin typeface="Times New Roman" charset="0"/>
              </a:defRPr>
            </a:lvl5pPr>
            <a:lvl6pPr marL="2401192" indent="-218290" defTabSz="921669" eaLnBrk="0" fontAlgn="base" hangingPunct="0">
              <a:spcBef>
                <a:spcPct val="30000"/>
              </a:spcBef>
              <a:spcAft>
                <a:spcPct val="0"/>
              </a:spcAft>
              <a:defRPr sz="1100">
                <a:solidFill>
                  <a:schemeClr val="tx1"/>
                </a:solidFill>
                <a:latin typeface="Times New Roman" charset="0"/>
              </a:defRPr>
            </a:lvl6pPr>
            <a:lvl7pPr marL="2837772" indent="-218290" defTabSz="921669" eaLnBrk="0" fontAlgn="base" hangingPunct="0">
              <a:spcBef>
                <a:spcPct val="30000"/>
              </a:spcBef>
              <a:spcAft>
                <a:spcPct val="0"/>
              </a:spcAft>
              <a:defRPr sz="1100">
                <a:solidFill>
                  <a:schemeClr val="tx1"/>
                </a:solidFill>
                <a:latin typeface="Times New Roman" charset="0"/>
              </a:defRPr>
            </a:lvl7pPr>
            <a:lvl8pPr marL="3274352" indent="-218290" defTabSz="921669" eaLnBrk="0" fontAlgn="base" hangingPunct="0">
              <a:spcBef>
                <a:spcPct val="30000"/>
              </a:spcBef>
              <a:spcAft>
                <a:spcPct val="0"/>
              </a:spcAft>
              <a:defRPr sz="1100">
                <a:solidFill>
                  <a:schemeClr val="tx1"/>
                </a:solidFill>
                <a:latin typeface="Times New Roman" charset="0"/>
              </a:defRPr>
            </a:lvl8pPr>
            <a:lvl9pPr marL="3710932" indent="-218290" defTabSz="921669" eaLnBrk="0" fontAlgn="base" hangingPunct="0">
              <a:spcBef>
                <a:spcPct val="30000"/>
              </a:spcBef>
              <a:spcAft>
                <a:spcPct val="0"/>
              </a:spcAft>
              <a:defRPr sz="1100">
                <a:solidFill>
                  <a:schemeClr val="tx1"/>
                </a:solidFill>
                <a:latin typeface="Times New Roman" charset="0"/>
              </a:defRPr>
            </a:lvl9pPr>
          </a:lstStyle>
          <a:p>
            <a:pPr algn="r" eaLnBrk="1" hangingPunct="1">
              <a:spcBef>
                <a:spcPct val="0"/>
              </a:spcBef>
            </a:pPr>
            <a:fld id="{EB75B543-0BE1-4D71-8758-CEB469C87390}" type="slidenum">
              <a:rPr lang="en-US" altLang="en-US" sz="1200">
                <a:solidFill>
                  <a:srgbClr val="000000"/>
                </a:solidFill>
              </a:rPr>
              <a:pPr algn="r" eaLnBrk="1" hangingPunct="1">
                <a:spcBef>
                  <a:spcPct val="0"/>
                </a:spcBef>
              </a:pPr>
              <a:t>16</a:t>
            </a:fld>
            <a:endParaRPr lang="en-US" altLang="en-US" sz="1200">
              <a:solidFill>
                <a:srgbClr val="000000"/>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ChangeArrowheads="1" noTextEdit="1"/>
          </p:cNvSpPr>
          <p:nvPr>
            <p:ph type="sldImg"/>
          </p:nvPr>
        </p:nvSpPr>
        <p:spPr>
          <a:ln/>
        </p:spPr>
      </p:sp>
      <p:sp>
        <p:nvSpPr>
          <p:cNvPr id="55299"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2D2465D-A3F7-4EF0-99B4-E374DCE7F354}" type="slidenum">
              <a:rPr lang="en-US" smtClean="0"/>
              <a:pPr>
                <a:defRPr/>
              </a:pPr>
              <a:t>19</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ln/>
        </p:spPr>
      </p:sp>
      <p:sp>
        <p:nvSpPr>
          <p:cNvPr id="4301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62D2465D-A3F7-4EF0-99B4-E374DCE7F354}" type="slidenum">
              <a:rPr lang="en-US" smtClean="0"/>
              <a:pPr>
                <a:defRPr/>
              </a:pPr>
              <a:t>21</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Look at the site</a:t>
            </a:r>
            <a:r>
              <a:rPr lang="en-US" baseline="0" dirty="0" smtClean="0"/>
              <a:t> application in the light blue section C tab page 73</a:t>
            </a:r>
            <a:endParaRPr lang="en-US" dirty="0"/>
          </a:p>
        </p:txBody>
      </p:sp>
      <p:sp>
        <p:nvSpPr>
          <p:cNvPr id="4" name="Slide Number Placeholder 3"/>
          <p:cNvSpPr>
            <a:spLocks noGrp="1"/>
          </p:cNvSpPr>
          <p:nvPr>
            <p:ph type="sldNum" sz="quarter" idx="10"/>
          </p:nvPr>
        </p:nvSpPr>
        <p:spPr/>
        <p:txBody>
          <a:bodyPr/>
          <a:lstStyle/>
          <a:p>
            <a:pPr>
              <a:defRPr/>
            </a:pPr>
            <a:fld id="{62D2465D-A3F7-4EF0-99B4-E374DCE7F354}" type="slidenum">
              <a:rPr lang="en-US" smtClean="0"/>
              <a:pPr>
                <a:defRPr/>
              </a:pPr>
              <a:t>22</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xfrm>
            <a:off x="686421" y="4416426"/>
            <a:ext cx="5485158" cy="4183063"/>
          </a:xfrm>
          <a:noFill/>
          <a:ln/>
        </p:spPr>
        <p:txBody>
          <a:bodyPr/>
          <a:lstStyle/>
          <a:p>
            <a:pPr eaLnBrk="1" hangingPunct="1"/>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6847">
              <a:defRPr>
                <a:solidFill>
                  <a:schemeClr val="tx1"/>
                </a:solidFill>
                <a:latin typeface="Tahoma" pitchFamily="34" charset="0"/>
              </a:defRPr>
            </a:lvl1pPr>
            <a:lvl2pPr marL="731731" indent="-281435" defTabSz="906847">
              <a:defRPr>
                <a:solidFill>
                  <a:schemeClr val="tx1"/>
                </a:solidFill>
                <a:latin typeface="Tahoma" pitchFamily="34" charset="0"/>
              </a:defRPr>
            </a:lvl2pPr>
            <a:lvl3pPr marL="1125741" indent="-225148" defTabSz="906847">
              <a:defRPr>
                <a:solidFill>
                  <a:schemeClr val="tx1"/>
                </a:solidFill>
                <a:latin typeface="Tahoma" pitchFamily="34" charset="0"/>
              </a:defRPr>
            </a:lvl3pPr>
            <a:lvl4pPr marL="1576037" indent="-225148" defTabSz="906847">
              <a:defRPr>
                <a:solidFill>
                  <a:schemeClr val="tx1"/>
                </a:solidFill>
                <a:latin typeface="Tahoma" pitchFamily="34" charset="0"/>
              </a:defRPr>
            </a:lvl4pPr>
            <a:lvl5pPr marL="2026333" indent="-225148" defTabSz="906847">
              <a:defRPr>
                <a:solidFill>
                  <a:schemeClr val="tx1"/>
                </a:solidFill>
                <a:latin typeface="Tahoma" pitchFamily="34" charset="0"/>
              </a:defRPr>
            </a:lvl5pPr>
            <a:lvl6pPr marL="2476630" indent="-225148" defTabSz="906847" eaLnBrk="0" fontAlgn="base" hangingPunct="0">
              <a:spcBef>
                <a:spcPct val="0"/>
              </a:spcBef>
              <a:spcAft>
                <a:spcPct val="0"/>
              </a:spcAft>
              <a:defRPr>
                <a:solidFill>
                  <a:schemeClr val="tx1"/>
                </a:solidFill>
                <a:latin typeface="Tahoma" pitchFamily="34" charset="0"/>
              </a:defRPr>
            </a:lvl6pPr>
            <a:lvl7pPr marL="2926926" indent="-225148" defTabSz="906847" eaLnBrk="0" fontAlgn="base" hangingPunct="0">
              <a:spcBef>
                <a:spcPct val="0"/>
              </a:spcBef>
              <a:spcAft>
                <a:spcPct val="0"/>
              </a:spcAft>
              <a:defRPr>
                <a:solidFill>
                  <a:schemeClr val="tx1"/>
                </a:solidFill>
                <a:latin typeface="Tahoma" pitchFamily="34" charset="0"/>
              </a:defRPr>
            </a:lvl7pPr>
            <a:lvl8pPr marL="3377222" indent="-225148" defTabSz="906847" eaLnBrk="0" fontAlgn="base" hangingPunct="0">
              <a:spcBef>
                <a:spcPct val="0"/>
              </a:spcBef>
              <a:spcAft>
                <a:spcPct val="0"/>
              </a:spcAft>
              <a:defRPr>
                <a:solidFill>
                  <a:schemeClr val="tx1"/>
                </a:solidFill>
                <a:latin typeface="Tahoma" pitchFamily="34" charset="0"/>
              </a:defRPr>
            </a:lvl8pPr>
            <a:lvl9pPr marL="3827518" indent="-225148" defTabSz="906847" eaLnBrk="0" fontAlgn="base" hangingPunct="0">
              <a:spcBef>
                <a:spcPct val="0"/>
              </a:spcBef>
              <a:spcAft>
                <a:spcPct val="0"/>
              </a:spcAft>
              <a:defRPr>
                <a:solidFill>
                  <a:schemeClr val="tx1"/>
                </a:solidFill>
                <a:latin typeface="Tahoma" pitchFamily="34" charset="0"/>
              </a:defRPr>
            </a:lvl9pPr>
          </a:lstStyle>
          <a:p>
            <a:fld id="{F78DF34E-6D85-4AF9-81B1-C2112873622D}" type="slidenum">
              <a:rPr lang="en-US" altLang="en-US" smtClean="0">
                <a:solidFill>
                  <a:srgbClr val="000000"/>
                </a:solidFill>
                <a:latin typeface="Times New Roman" pitchFamily="18" charset="0"/>
              </a:rPr>
              <a:pPr/>
              <a:t>24</a:t>
            </a:fld>
            <a:endParaRPr lang="en-US" altLang="en-US" smtClean="0">
              <a:solidFill>
                <a:srgbClr val="000000"/>
              </a:solidFill>
              <a:latin typeface="Times New Roman" pitchFamily="18" charset="0"/>
            </a:endParaRPr>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a:ln/>
        </p:spPr>
      </p:sp>
      <p:sp>
        <p:nvSpPr>
          <p:cNvPr id="3277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a:ln/>
        </p:spPr>
      </p:sp>
      <p:sp>
        <p:nvSpPr>
          <p:cNvPr id="3277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Rot="1" noChangeAspect="1" noChangeArrowheads="1" noTextEdit="1"/>
          </p:cNvSpPr>
          <p:nvPr>
            <p:ph type="sldImg"/>
          </p:nvPr>
        </p:nvSpPr>
        <p:spPr>
          <a:xfrm>
            <a:off x="1101725" y="696913"/>
            <a:ext cx="4648200" cy="3486150"/>
          </a:xfrm>
          <a:ln/>
        </p:spPr>
      </p:sp>
      <p:sp>
        <p:nvSpPr>
          <p:cNvPr id="35843"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Coaches are not freelance agents- always</a:t>
            </a:r>
            <a:r>
              <a:rPr lang="en-US" baseline="0" dirty="0" smtClean="0"/>
              <a:t> connected with MT</a:t>
            </a:r>
            <a:endParaRPr lang="en-US" dirty="0"/>
          </a:p>
        </p:txBody>
      </p:sp>
      <p:sp>
        <p:nvSpPr>
          <p:cNvPr id="4" name="Slide Number Placeholder 3"/>
          <p:cNvSpPr>
            <a:spLocks noGrp="1"/>
          </p:cNvSpPr>
          <p:nvPr>
            <p:ph type="sldNum" sz="quarter" idx="10"/>
          </p:nvPr>
        </p:nvSpPr>
        <p:spPr/>
        <p:txBody>
          <a:bodyPr/>
          <a:lstStyle/>
          <a:p>
            <a:pPr>
              <a:defRPr/>
            </a:pPr>
            <a:fld id="{62D2465D-A3F7-4EF0-99B4-E374DCE7F354}" type="slidenum">
              <a:rPr lang="en-US" smtClean="0"/>
              <a:pPr>
                <a:defRPr/>
              </a:pPr>
              <a:t>6</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endParaRPr lang="en-US" dirty="0"/>
          </a:p>
        </p:txBody>
      </p:sp>
      <p:sp>
        <p:nvSpPr>
          <p:cNvPr id="4" name="Slide Number Placeholder 3"/>
          <p:cNvSpPr>
            <a:spLocks noGrp="1"/>
          </p:cNvSpPr>
          <p:nvPr>
            <p:ph type="sldNum" sz="quarter" idx="10"/>
          </p:nvPr>
        </p:nvSpPr>
        <p:spPr/>
        <p:txBody>
          <a:bodyPr/>
          <a:lstStyle/>
          <a:p>
            <a:pPr>
              <a:defRPr/>
            </a:pPr>
            <a:fld id="{62D2465D-A3F7-4EF0-99B4-E374DCE7F354}" type="slidenum">
              <a:rPr lang="en-US" smtClean="0"/>
              <a:pPr>
                <a:defRPr/>
              </a:pPr>
              <a:t>8</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5923D07-EF0C-40C3-BE16-064FE711F794}" type="slidenum">
              <a:rPr lang="en-US"/>
              <a:pPr/>
              <a:t>10</a:t>
            </a:fld>
            <a:endParaRPr lang="en-US" dirty="0"/>
          </a:p>
        </p:txBody>
      </p:sp>
      <p:sp>
        <p:nvSpPr>
          <p:cNvPr id="10242" name="Rectangle 2"/>
          <p:cNvSpPr>
            <a:spLocks noGrp="1" noRot="1" noChangeAspect="1" noChangeArrowheads="1" noTextEdit="1"/>
          </p:cNvSpPr>
          <p:nvPr>
            <p:ph type="sldImg"/>
          </p:nvPr>
        </p:nvSpPr>
        <p:spPr>
          <a:ln/>
        </p:spPr>
      </p:sp>
      <p:sp>
        <p:nvSpPr>
          <p:cNvPr id="10243" name="Rectangle 3"/>
          <p:cNvSpPr>
            <a:spLocks noGrp="1" noChangeArrowheads="1"/>
          </p:cNvSpPr>
          <p:nvPr>
            <p:ph type="body" idx="1"/>
          </p:nvPr>
        </p:nvSpPr>
        <p:spPr>
          <a:xfrm>
            <a:off x="914400" y="4415790"/>
            <a:ext cx="5029200" cy="4183380"/>
          </a:xfrm>
        </p:spPr>
        <p:txBody>
          <a:bodyPr/>
          <a:lstStyle/>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1104900" y="695325"/>
            <a:ext cx="4649788" cy="3489325"/>
          </a:xfrm>
          <a:ln/>
        </p:spPr>
      </p:sp>
      <p:sp>
        <p:nvSpPr>
          <p:cNvPr id="43011"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a:noFill/>
          <a:ln/>
        </p:spPr>
        <p:txBody>
          <a:bodyPr/>
          <a:lstStyle/>
          <a:p>
            <a:pPr eaLnBrk="1" hangingPunct="1"/>
            <a:endParaRPr lang="en-US" b="1"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p:cNvGrpSpPr>
            <a:grpSpLocks/>
          </p:cNvGrpSpPr>
          <p:nvPr/>
        </p:nvGrpSpPr>
        <p:grpSpPr bwMode="auto">
          <a:xfrm>
            <a:off x="0" y="2438400"/>
            <a:ext cx="9009063" cy="1052513"/>
            <a:chOff x="0" y="1536"/>
            <a:chExt cx="5675" cy="663"/>
          </a:xfrm>
        </p:grpSpPr>
        <p:grpSp>
          <p:nvGrpSpPr>
            <p:cNvPr id="5" name="Group 3"/>
            <p:cNvGrpSpPr>
              <a:grpSpLocks/>
            </p:cNvGrpSpPr>
            <p:nvPr/>
          </p:nvGrpSpPr>
          <p:grpSpPr bwMode="auto">
            <a:xfrm>
              <a:off x="185" y="1604"/>
              <a:ext cx="449" cy="299"/>
              <a:chOff x="720" y="336"/>
              <a:chExt cx="624" cy="432"/>
            </a:xfrm>
          </p:grpSpPr>
          <p:sp>
            <p:nvSpPr>
              <p:cNvPr id="12"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pPr algn="ctr">
                  <a:defRPr/>
                </a:pPr>
                <a:endParaRPr lang="en-US" dirty="0"/>
              </a:p>
            </p:txBody>
          </p:sp>
          <p:sp>
            <p:nvSpPr>
              <p:cNvPr id="13"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a:defRPr/>
                </a:pPr>
                <a:endParaRPr lang="en-US" dirty="0"/>
              </a:p>
            </p:txBody>
          </p:sp>
        </p:grpSp>
        <p:grpSp>
          <p:nvGrpSpPr>
            <p:cNvPr id="6" name="Group 6"/>
            <p:cNvGrpSpPr>
              <a:grpSpLocks/>
            </p:cNvGrpSpPr>
            <p:nvPr/>
          </p:nvGrpSpPr>
          <p:grpSpPr bwMode="auto">
            <a:xfrm>
              <a:off x="263" y="1870"/>
              <a:ext cx="466" cy="299"/>
              <a:chOff x="912" y="2640"/>
              <a:chExt cx="672" cy="432"/>
            </a:xfrm>
          </p:grpSpPr>
          <p:sp>
            <p:nvSpPr>
              <p:cNvPr id="10"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pPr algn="ctr">
                  <a:defRPr/>
                </a:pPr>
                <a:endParaRPr lang="en-US" dirty="0"/>
              </a:p>
            </p:txBody>
          </p:sp>
          <p:sp>
            <p:nvSpPr>
              <p:cNvPr id="11"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a:defRPr/>
                </a:pPr>
                <a:endParaRPr lang="en-US" dirty="0"/>
              </a:p>
            </p:txBody>
          </p:sp>
        </p:grpSp>
        <p:sp>
          <p:nvSpPr>
            <p:cNvPr id="7"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a:defRPr/>
              </a:pPr>
              <a:endParaRPr lang="en-US" dirty="0"/>
            </a:p>
          </p:txBody>
        </p:sp>
        <p:sp>
          <p:nvSpPr>
            <p:cNvPr id="8"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pPr algn="ctr">
                <a:defRPr/>
              </a:pPr>
              <a:endParaRPr lang="en-US" dirty="0"/>
            </a:p>
          </p:txBody>
        </p:sp>
        <p:sp>
          <p:nvSpPr>
            <p:cNvPr id="9"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a:defRPr/>
              </a:pPr>
              <a:endParaRPr lang="en-US" dirty="0"/>
            </a:p>
          </p:txBody>
        </p:sp>
      </p:grpSp>
      <p:sp>
        <p:nvSpPr>
          <p:cNvPr id="17420" name="Rectangle 12"/>
          <p:cNvSpPr>
            <a:spLocks noGrp="1" noChangeArrowheads="1"/>
          </p:cNvSpPr>
          <p:nvPr>
            <p:ph type="ctrTitle"/>
          </p:nvPr>
        </p:nvSpPr>
        <p:spPr>
          <a:xfrm>
            <a:off x="990600" y="1828800"/>
            <a:ext cx="7772400" cy="1143000"/>
          </a:xfrm>
        </p:spPr>
        <p:txBody>
          <a:bodyPr/>
          <a:lstStyle>
            <a:lvl1pPr>
              <a:defRPr/>
            </a:lvl1pPr>
          </a:lstStyle>
          <a:p>
            <a:r>
              <a:rPr lang="en-US"/>
              <a:t>Click to edit Master title style</a:t>
            </a:r>
          </a:p>
        </p:txBody>
      </p:sp>
      <p:sp>
        <p:nvSpPr>
          <p:cNvPr id="17421"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n-US"/>
              <a:t>Click to edit Master subtitle style</a:t>
            </a:r>
          </a:p>
        </p:txBody>
      </p:sp>
      <p:sp>
        <p:nvSpPr>
          <p:cNvPr id="14" name="Rectangle 14"/>
          <p:cNvSpPr>
            <a:spLocks noGrp="1" noChangeArrowheads="1"/>
          </p:cNvSpPr>
          <p:nvPr>
            <p:ph type="dt" sz="half" idx="10"/>
          </p:nvPr>
        </p:nvSpPr>
        <p:spPr>
          <a:xfrm>
            <a:off x="990600" y="6248400"/>
            <a:ext cx="1905000" cy="457200"/>
          </a:xfrm>
        </p:spPr>
        <p:txBody>
          <a:bodyPr/>
          <a:lstStyle>
            <a:lvl1pPr>
              <a:defRPr>
                <a:solidFill>
                  <a:schemeClr val="bg2"/>
                </a:solidFill>
              </a:defRPr>
            </a:lvl1pPr>
          </a:lstStyle>
          <a:p>
            <a:pPr>
              <a:defRPr/>
            </a:pPr>
            <a:endParaRPr lang="en-US" dirty="0"/>
          </a:p>
        </p:txBody>
      </p:sp>
      <p:sp>
        <p:nvSpPr>
          <p:cNvPr id="15" name="Rectangle 15"/>
          <p:cNvSpPr>
            <a:spLocks noGrp="1" noChangeArrowheads="1"/>
          </p:cNvSpPr>
          <p:nvPr>
            <p:ph type="ftr" sz="quarter" idx="11"/>
          </p:nvPr>
        </p:nvSpPr>
        <p:spPr>
          <a:xfrm>
            <a:off x="3429000" y="6248400"/>
            <a:ext cx="2895600" cy="457200"/>
          </a:xfrm>
        </p:spPr>
        <p:txBody>
          <a:bodyPr/>
          <a:lstStyle>
            <a:lvl1pPr>
              <a:defRPr>
                <a:solidFill>
                  <a:schemeClr val="bg2"/>
                </a:solidFill>
              </a:defRPr>
            </a:lvl1pPr>
          </a:lstStyle>
          <a:p>
            <a:pPr>
              <a:defRPr/>
            </a:pPr>
            <a:endParaRPr lang="en-US" dirty="0"/>
          </a:p>
        </p:txBody>
      </p:sp>
      <p:sp>
        <p:nvSpPr>
          <p:cNvPr id="16" name="Rectangle 16"/>
          <p:cNvSpPr>
            <a:spLocks noGrp="1" noChangeArrowheads="1"/>
          </p:cNvSpPr>
          <p:nvPr>
            <p:ph type="sldNum" sz="quarter" idx="12"/>
          </p:nvPr>
        </p:nvSpPr>
        <p:spPr>
          <a:xfrm>
            <a:off x="6858000" y="6248400"/>
            <a:ext cx="1905000" cy="457200"/>
          </a:xfrm>
        </p:spPr>
        <p:txBody>
          <a:bodyPr/>
          <a:lstStyle>
            <a:lvl1pPr>
              <a:defRPr>
                <a:solidFill>
                  <a:schemeClr val="bg2"/>
                </a:solidFill>
              </a:defRPr>
            </a:lvl1pPr>
          </a:lstStyle>
          <a:p>
            <a:pPr>
              <a:defRPr/>
            </a:pPr>
            <a:fld id="{2A011FB8-50DC-42B9-BDC1-7F3F3470F2A8}"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035"/>
          <p:cNvSpPr>
            <a:spLocks noGrp="1" noChangeArrowheads="1"/>
          </p:cNvSpPr>
          <p:nvPr>
            <p:ph type="dt" sz="half" idx="10"/>
          </p:nvPr>
        </p:nvSpPr>
        <p:spPr>
          <a:ln/>
        </p:spPr>
        <p:txBody>
          <a:bodyPr/>
          <a:lstStyle>
            <a:lvl1pPr>
              <a:defRPr/>
            </a:lvl1pPr>
          </a:lstStyle>
          <a:p>
            <a:pPr>
              <a:defRPr/>
            </a:pPr>
            <a:endParaRPr lang="en-US" dirty="0"/>
          </a:p>
        </p:txBody>
      </p:sp>
      <p:sp>
        <p:nvSpPr>
          <p:cNvPr id="5" name="Rectangle 1036"/>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1037"/>
          <p:cNvSpPr>
            <a:spLocks noGrp="1" noChangeArrowheads="1"/>
          </p:cNvSpPr>
          <p:nvPr>
            <p:ph type="sldNum" sz="quarter" idx="12"/>
          </p:nvPr>
        </p:nvSpPr>
        <p:spPr>
          <a:ln/>
        </p:spPr>
        <p:txBody>
          <a:bodyPr/>
          <a:lstStyle>
            <a:lvl1pPr>
              <a:defRPr/>
            </a:lvl1pPr>
          </a:lstStyle>
          <a:p>
            <a:pPr>
              <a:defRPr/>
            </a:pPr>
            <a:fld id="{82A35F3C-8BEF-4A79-B181-416E636011A1}"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04050" y="617538"/>
            <a:ext cx="1951038" cy="55149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150938" y="617538"/>
            <a:ext cx="5700712" cy="55149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035"/>
          <p:cNvSpPr>
            <a:spLocks noGrp="1" noChangeArrowheads="1"/>
          </p:cNvSpPr>
          <p:nvPr>
            <p:ph type="dt" sz="half" idx="10"/>
          </p:nvPr>
        </p:nvSpPr>
        <p:spPr>
          <a:ln/>
        </p:spPr>
        <p:txBody>
          <a:bodyPr/>
          <a:lstStyle>
            <a:lvl1pPr>
              <a:defRPr/>
            </a:lvl1pPr>
          </a:lstStyle>
          <a:p>
            <a:pPr>
              <a:defRPr/>
            </a:pPr>
            <a:endParaRPr lang="en-US" dirty="0"/>
          </a:p>
        </p:txBody>
      </p:sp>
      <p:sp>
        <p:nvSpPr>
          <p:cNvPr id="5" name="Rectangle 1036"/>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1037"/>
          <p:cNvSpPr>
            <a:spLocks noGrp="1" noChangeArrowheads="1"/>
          </p:cNvSpPr>
          <p:nvPr>
            <p:ph type="sldNum" sz="quarter" idx="12"/>
          </p:nvPr>
        </p:nvSpPr>
        <p:spPr>
          <a:ln/>
        </p:spPr>
        <p:txBody>
          <a:bodyPr/>
          <a:lstStyle>
            <a:lvl1pPr>
              <a:defRPr/>
            </a:lvl1pPr>
          </a:lstStyle>
          <a:p>
            <a:pPr>
              <a:defRPr/>
            </a:pPr>
            <a:fld id="{EF658218-0FE4-41F2-883F-C77BC5BEA417}"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50938" y="617538"/>
            <a:ext cx="7794625"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1182688" y="2017713"/>
            <a:ext cx="7772400" cy="4114800"/>
          </a:xfrm>
        </p:spPr>
        <p:txBody>
          <a:bodyPr/>
          <a:lstStyle/>
          <a:p>
            <a:pPr lvl="0"/>
            <a:endParaRPr lang="en-US" noProof="0" dirty="0"/>
          </a:p>
        </p:txBody>
      </p:sp>
      <p:sp>
        <p:nvSpPr>
          <p:cNvPr id="4" name="Rectangle 1035"/>
          <p:cNvSpPr>
            <a:spLocks noGrp="1" noChangeArrowheads="1"/>
          </p:cNvSpPr>
          <p:nvPr>
            <p:ph type="dt" sz="half" idx="10"/>
          </p:nvPr>
        </p:nvSpPr>
        <p:spPr>
          <a:ln/>
        </p:spPr>
        <p:txBody>
          <a:bodyPr/>
          <a:lstStyle>
            <a:lvl1pPr>
              <a:defRPr/>
            </a:lvl1pPr>
          </a:lstStyle>
          <a:p>
            <a:pPr>
              <a:defRPr/>
            </a:pPr>
            <a:endParaRPr lang="en-US" dirty="0"/>
          </a:p>
        </p:txBody>
      </p:sp>
      <p:sp>
        <p:nvSpPr>
          <p:cNvPr id="5" name="Rectangle 1036"/>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1037"/>
          <p:cNvSpPr>
            <a:spLocks noGrp="1" noChangeArrowheads="1"/>
          </p:cNvSpPr>
          <p:nvPr>
            <p:ph type="sldNum" sz="quarter" idx="12"/>
          </p:nvPr>
        </p:nvSpPr>
        <p:spPr>
          <a:ln/>
        </p:spPr>
        <p:txBody>
          <a:bodyPr/>
          <a:lstStyle>
            <a:lvl1pPr>
              <a:defRPr/>
            </a:lvl1pPr>
          </a:lstStyle>
          <a:p>
            <a:pPr>
              <a:defRPr/>
            </a:pPr>
            <a:fld id="{6DC1AFF7-71B4-4864-B332-758FD2810AB2}" type="slidenum">
              <a:rPr lang="en-US"/>
              <a:pPr>
                <a:defRPr/>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419158483"/>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73B03D1-1BEC-4FCB-9D80-7A609ABC909B}" type="datetimeFigureOut">
              <a:rPr lang="en-US" smtClean="0">
                <a:solidFill>
                  <a:prstClr val="black">
                    <a:tint val="75000"/>
                  </a:prstClr>
                </a:solidFill>
              </a:rPr>
              <a:pPr/>
              <a:t>3/14/2019</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39D5010C-C4E3-4D3E-99ED-03A374940EF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576495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1035"/>
          <p:cNvSpPr>
            <a:spLocks noGrp="1" noChangeArrowheads="1"/>
          </p:cNvSpPr>
          <p:nvPr>
            <p:ph type="dt" sz="half" idx="10"/>
          </p:nvPr>
        </p:nvSpPr>
        <p:spPr>
          <a:ln/>
        </p:spPr>
        <p:txBody>
          <a:bodyPr/>
          <a:lstStyle>
            <a:lvl1pPr>
              <a:defRPr/>
            </a:lvl1pPr>
          </a:lstStyle>
          <a:p>
            <a:pPr>
              <a:defRPr/>
            </a:pPr>
            <a:endParaRPr lang="en-US" dirty="0"/>
          </a:p>
        </p:txBody>
      </p:sp>
      <p:sp>
        <p:nvSpPr>
          <p:cNvPr id="5" name="Rectangle 1036"/>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1037"/>
          <p:cNvSpPr>
            <a:spLocks noGrp="1" noChangeArrowheads="1"/>
          </p:cNvSpPr>
          <p:nvPr>
            <p:ph type="sldNum" sz="quarter" idx="12"/>
          </p:nvPr>
        </p:nvSpPr>
        <p:spPr>
          <a:ln/>
        </p:spPr>
        <p:txBody>
          <a:bodyPr/>
          <a:lstStyle>
            <a:lvl1pPr>
              <a:defRPr/>
            </a:lvl1pPr>
          </a:lstStyle>
          <a:p>
            <a:pPr>
              <a:defRPr/>
            </a:pPr>
            <a:fld id="{427FC93D-DA39-4742-AE2E-691D63D30E68}"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035"/>
          <p:cNvSpPr>
            <a:spLocks noGrp="1" noChangeArrowheads="1"/>
          </p:cNvSpPr>
          <p:nvPr>
            <p:ph type="dt" sz="half" idx="10"/>
          </p:nvPr>
        </p:nvSpPr>
        <p:spPr>
          <a:ln/>
        </p:spPr>
        <p:txBody>
          <a:bodyPr/>
          <a:lstStyle>
            <a:lvl1pPr>
              <a:defRPr/>
            </a:lvl1pPr>
          </a:lstStyle>
          <a:p>
            <a:pPr>
              <a:defRPr/>
            </a:pPr>
            <a:endParaRPr lang="en-US" dirty="0"/>
          </a:p>
        </p:txBody>
      </p:sp>
      <p:sp>
        <p:nvSpPr>
          <p:cNvPr id="5" name="Rectangle 1036"/>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1037"/>
          <p:cNvSpPr>
            <a:spLocks noGrp="1" noChangeArrowheads="1"/>
          </p:cNvSpPr>
          <p:nvPr>
            <p:ph type="sldNum" sz="quarter" idx="12"/>
          </p:nvPr>
        </p:nvSpPr>
        <p:spPr>
          <a:ln/>
        </p:spPr>
        <p:txBody>
          <a:bodyPr/>
          <a:lstStyle>
            <a:lvl1pPr>
              <a:defRPr/>
            </a:lvl1pPr>
          </a:lstStyle>
          <a:p>
            <a:pPr>
              <a:defRPr/>
            </a:pPr>
            <a:fld id="{5874152A-C31E-42E8-A383-25A2AE22A307}"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1035"/>
          <p:cNvSpPr>
            <a:spLocks noGrp="1" noChangeArrowheads="1"/>
          </p:cNvSpPr>
          <p:nvPr>
            <p:ph type="dt" sz="half" idx="10"/>
          </p:nvPr>
        </p:nvSpPr>
        <p:spPr>
          <a:ln/>
        </p:spPr>
        <p:txBody>
          <a:bodyPr/>
          <a:lstStyle>
            <a:lvl1pPr>
              <a:defRPr/>
            </a:lvl1pPr>
          </a:lstStyle>
          <a:p>
            <a:pPr>
              <a:defRPr/>
            </a:pPr>
            <a:endParaRPr lang="en-US" dirty="0"/>
          </a:p>
        </p:txBody>
      </p:sp>
      <p:sp>
        <p:nvSpPr>
          <p:cNvPr id="6" name="Rectangle 1036"/>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1037"/>
          <p:cNvSpPr>
            <a:spLocks noGrp="1" noChangeArrowheads="1"/>
          </p:cNvSpPr>
          <p:nvPr>
            <p:ph type="sldNum" sz="quarter" idx="12"/>
          </p:nvPr>
        </p:nvSpPr>
        <p:spPr>
          <a:ln/>
        </p:spPr>
        <p:txBody>
          <a:bodyPr/>
          <a:lstStyle>
            <a:lvl1pPr>
              <a:defRPr/>
            </a:lvl1pPr>
          </a:lstStyle>
          <a:p>
            <a:pPr>
              <a:defRPr/>
            </a:pPr>
            <a:fld id="{978A82E8-E16E-41B5-A1D1-014A22894A22}"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1035"/>
          <p:cNvSpPr>
            <a:spLocks noGrp="1" noChangeArrowheads="1"/>
          </p:cNvSpPr>
          <p:nvPr>
            <p:ph type="dt" sz="half" idx="10"/>
          </p:nvPr>
        </p:nvSpPr>
        <p:spPr>
          <a:ln/>
        </p:spPr>
        <p:txBody>
          <a:bodyPr/>
          <a:lstStyle>
            <a:lvl1pPr>
              <a:defRPr/>
            </a:lvl1pPr>
          </a:lstStyle>
          <a:p>
            <a:pPr>
              <a:defRPr/>
            </a:pPr>
            <a:endParaRPr lang="en-US" dirty="0"/>
          </a:p>
        </p:txBody>
      </p:sp>
      <p:sp>
        <p:nvSpPr>
          <p:cNvPr id="8" name="Rectangle 1036"/>
          <p:cNvSpPr>
            <a:spLocks noGrp="1" noChangeArrowheads="1"/>
          </p:cNvSpPr>
          <p:nvPr>
            <p:ph type="ftr" sz="quarter" idx="11"/>
          </p:nvPr>
        </p:nvSpPr>
        <p:spPr>
          <a:ln/>
        </p:spPr>
        <p:txBody>
          <a:bodyPr/>
          <a:lstStyle>
            <a:lvl1pPr>
              <a:defRPr/>
            </a:lvl1pPr>
          </a:lstStyle>
          <a:p>
            <a:pPr>
              <a:defRPr/>
            </a:pPr>
            <a:endParaRPr lang="en-US" dirty="0"/>
          </a:p>
        </p:txBody>
      </p:sp>
      <p:sp>
        <p:nvSpPr>
          <p:cNvPr id="9" name="Rectangle 1037"/>
          <p:cNvSpPr>
            <a:spLocks noGrp="1" noChangeArrowheads="1"/>
          </p:cNvSpPr>
          <p:nvPr>
            <p:ph type="sldNum" sz="quarter" idx="12"/>
          </p:nvPr>
        </p:nvSpPr>
        <p:spPr>
          <a:ln/>
        </p:spPr>
        <p:txBody>
          <a:bodyPr/>
          <a:lstStyle>
            <a:lvl1pPr>
              <a:defRPr/>
            </a:lvl1pPr>
          </a:lstStyle>
          <a:p>
            <a:pPr>
              <a:defRPr/>
            </a:pPr>
            <a:fld id="{66B84D37-B476-4650-AD55-C8528C967501}"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1035"/>
          <p:cNvSpPr>
            <a:spLocks noGrp="1" noChangeArrowheads="1"/>
          </p:cNvSpPr>
          <p:nvPr>
            <p:ph type="dt" sz="half" idx="10"/>
          </p:nvPr>
        </p:nvSpPr>
        <p:spPr>
          <a:ln/>
        </p:spPr>
        <p:txBody>
          <a:bodyPr/>
          <a:lstStyle>
            <a:lvl1pPr>
              <a:defRPr/>
            </a:lvl1pPr>
          </a:lstStyle>
          <a:p>
            <a:pPr>
              <a:defRPr/>
            </a:pPr>
            <a:endParaRPr lang="en-US" dirty="0"/>
          </a:p>
        </p:txBody>
      </p:sp>
      <p:sp>
        <p:nvSpPr>
          <p:cNvPr id="4" name="Rectangle 1036"/>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1037"/>
          <p:cNvSpPr>
            <a:spLocks noGrp="1" noChangeArrowheads="1"/>
          </p:cNvSpPr>
          <p:nvPr>
            <p:ph type="sldNum" sz="quarter" idx="12"/>
          </p:nvPr>
        </p:nvSpPr>
        <p:spPr>
          <a:ln/>
        </p:spPr>
        <p:txBody>
          <a:bodyPr/>
          <a:lstStyle>
            <a:lvl1pPr>
              <a:defRPr/>
            </a:lvl1pPr>
          </a:lstStyle>
          <a:p>
            <a:pPr>
              <a:defRPr/>
            </a:pPr>
            <a:fld id="{70414285-E8E1-4B1C-8447-9F874B67CFF0}"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1035"/>
          <p:cNvSpPr>
            <a:spLocks noGrp="1" noChangeArrowheads="1"/>
          </p:cNvSpPr>
          <p:nvPr>
            <p:ph type="dt" sz="half" idx="10"/>
          </p:nvPr>
        </p:nvSpPr>
        <p:spPr>
          <a:ln/>
        </p:spPr>
        <p:txBody>
          <a:bodyPr/>
          <a:lstStyle>
            <a:lvl1pPr>
              <a:defRPr/>
            </a:lvl1pPr>
          </a:lstStyle>
          <a:p>
            <a:pPr>
              <a:defRPr/>
            </a:pPr>
            <a:endParaRPr lang="en-US" dirty="0"/>
          </a:p>
        </p:txBody>
      </p:sp>
      <p:sp>
        <p:nvSpPr>
          <p:cNvPr id="3" name="Rectangle 1036"/>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1037"/>
          <p:cNvSpPr>
            <a:spLocks noGrp="1" noChangeArrowheads="1"/>
          </p:cNvSpPr>
          <p:nvPr>
            <p:ph type="sldNum" sz="quarter" idx="12"/>
          </p:nvPr>
        </p:nvSpPr>
        <p:spPr>
          <a:ln/>
        </p:spPr>
        <p:txBody>
          <a:bodyPr/>
          <a:lstStyle>
            <a:lvl1pPr>
              <a:defRPr/>
            </a:lvl1pPr>
          </a:lstStyle>
          <a:p>
            <a:pPr>
              <a:defRPr/>
            </a:pPr>
            <a:fld id="{03E796B0-2DE7-4F39-9CC6-0ECA7E900E89}"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035"/>
          <p:cNvSpPr>
            <a:spLocks noGrp="1" noChangeArrowheads="1"/>
          </p:cNvSpPr>
          <p:nvPr>
            <p:ph type="dt" sz="half" idx="10"/>
          </p:nvPr>
        </p:nvSpPr>
        <p:spPr>
          <a:ln/>
        </p:spPr>
        <p:txBody>
          <a:bodyPr/>
          <a:lstStyle>
            <a:lvl1pPr>
              <a:defRPr/>
            </a:lvl1pPr>
          </a:lstStyle>
          <a:p>
            <a:pPr>
              <a:defRPr/>
            </a:pPr>
            <a:endParaRPr lang="en-US" dirty="0"/>
          </a:p>
        </p:txBody>
      </p:sp>
      <p:sp>
        <p:nvSpPr>
          <p:cNvPr id="6" name="Rectangle 1036"/>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1037"/>
          <p:cNvSpPr>
            <a:spLocks noGrp="1" noChangeArrowheads="1"/>
          </p:cNvSpPr>
          <p:nvPr>
            <p:ph type="sldNum" sz="quarter" idx="12"/>
          </p:nvPr>
        </p:nvSpPr>
        <p:spPr>
          <a:ln/>
        </p:spPr>
        <p:txBody>
          <a:bodyPr/>
          <a:lstStyle>
            <a:lvl1pPr>
              <a:defRPr/>
            </a:lvl1pPr>
          </a:lstStyle>
          <a:p>
            <a:pPr>
              <a:defRPr/>
            </a:pPr>
            <a:fld id="{EC01906D-EE73-46A3-AFF5-90BE7B9409FF}"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035"/>
          <p:cNvSpPr>
            <a:spLocks noGrp="1" noChangeArrowheads="1"/>
          </p:cNvSpPr>
          <p:nvPr>
            <p:ph type="dt" sz="half" idx="10"/>
          </p:nvPr>
        </p:nvSpPr>
        <p:spPr>
          <a:ln/>
        </p:spPr>
        <p:txBody>
          <a:bodyPr/>
          <a:lstStyle>
            <a:lvl1pPr>
              <a:defRPr/>
            </a:lvl1pPr>
          </a:lstStyle>
          <a:p>
            <a:pPr>
              <a:defRPr/>
            </a:pPr>
            <a:endParaRPr lang="en-US" dirty="0"/>
          </a:p>
        </p:txBody>
      </p:sp>
      <p:sp>
        <p:nvSpPr>
          <p:cNvPr id="6" name="Rectangle 1036"/>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1037"/>
          <p:cNvSpPr>
            <a:spLocks noGrp="1" noChangeArrowheads="1"/>
          </p:cNvSpPr>
          <p:nvPr>
            <p:ph type="sldNum" sz="quarter" idx="12"/>
          </p:nvPr>
        </p:nvSpPr>
        <p:spPr>
          <a:ln/>
        </p:spPr>
        <p:txBody>
          <a:bodyPr/>
          <a:lstStyle>
            <a:lvl1pPr>
              <a:defRPr/>
            </a:lvl1pPr>
          </a:lstStyle>
          <a:p>
            <a:pPr>
              <a:defRPr/>
            </a:pPr>
            <a:fld id="{4FCF221A-372C-4CBF-9400-8A4980578579}"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theme" Target="../theme/theme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16386" name="Rectangle 1026"/>
          <p:cNvSpPr>
            <a:spLocks noChangeArrowheads="1"/>
          </p:cNvSpPr>
          <p:nvPr/>
        </p:nvSpPr>
        <p:spPr bwMode="ltGray">
          <a:xfrm>
            <a:off x="417513" y="1098550"/>
            <a:ext cx="438150" cy="474663"/>
          </a:xfrm>
          <a:prstGeom prst="rect">
            <a:avLst/>
          </a:prstGeom>
          <a:solidFill>
            <a:schemeClr val="accent2"/>
          </a:solidFill>
          <a:ln w="9525">
            <a:noFill/>
            <a:miter lim="800000"/>
            <a:headEnd/>
            <a:tailEnd/>
          </a:ln>
          <a:effectLst/>
        </p:spPr>
        <p:txBody>
          <a:bodyPr wrap="none" anchor="ctr"/>
          <a:lstStyle/>
          <a:p>
            <a:pPr algn="ctr">
              <a:defRPr/>
            </a:pPr>
            <a:endParaRPr kumimoji="1" lang="en-US" dirty="0"/>
          </a:p>
        </p:txBody>
      </p:sp>
      <p:sp>
        <p:nvSpPr>
          <p:cNvPr id="16387" name="Rectangle 1027"/>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a:defRPr/>
            </a:pPr>
            <a:endParaRPr kumimoji="1" lang="en-US" dirty="0"/>
          </a:p>
        </p:txBody>
      </p:sp>
      <p:sp>
        <p:nvSpPr>
          <p:cNvPr id="16388" name="Rectangle 1028"/>
          <p:cNvSpPr>
            <a:spLocks noChangeArrowheads="1"/>
          </p:cNvSpPr>
          <p:nvPr/>
        </p:nvSpPr>
        <p:spPr bwMode="ltGray">
          <a:xfrm>
            <a:off x="541338" y="1520825"/>
            <a:ext cx="422275" cy="474663"/>
          </a:xfrm>
          <a:prstGeom prst="rect">
            <a:avLst/>
          </a:prstGeom>
          <a:solidFill>
            <a:schemeClr val="folHlink"/>
          </a:solidFill>
          <a:ln w="9525">
            <a:noFill/>
            <a:miter lim="800000"/>
            <a:headEnd/>
            <a:tailEnd/>
          </a:ln>
          <a:effectLst/>
        </p:spPr>
        <p:txBody>
          <a:bodyPr wrap="none" anchor="ctr"/>
          <a:lstStyle/>
          <a:p>
            <a:pPr algn="ctr">
              <a:defRPr/>
            </a:pPr>
            <a:endParaRPr kumimoji="1" lang="en-US" dirty="0"/>
          </a:p>
        </p:txBody>
      </p:sp>
      <p:sp>
        <p:nvSpPr>
          <p:cNvPr id="16389" name="Rectangle 1029"/>
          <p:cNvSpPr>
            <a:spLocks noChangeArrowheads="1"/>
          </p:cNvSpPr>
          <p:nvPr/>
        </p:nvSpPr>
        <p:spPr bwMode="ltGray">
          <a:xfrm>
            <a:off x="912813" y="1520825"/>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a:defRPr/>
            </a:pPr>
            <a:endParaRPr kumimoji="1" lang="en-US" dirty="0"/>
          </a:p>
        </p:txBody>
      </p:sp>
      <p:sp>
        <p:nvSpPr>
          <p:cNvPr id="16390" name="Rectangle 1030"/>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a:defRPr/>
            </a:pPr>
            <a:endParaRPr kumimoji="1" lang="en-US" dirty="0"/>
          </a:p>
        </p:txBody>
      </p:sp>
      <p:sp>
        <p:nvSpPr>
          <p:cNvPr id="16391" name="Rectangle 1031"/>
          <p:cNvSpPr>
            <a:spLocks noChangeArrowheads="1"/>
          </p:cNvSpPr>
          <p:nvPr/>
        </p:nvSpPr>
        <p:spPr bwMode="gray">
          <a:xfrm>
            <a:off x="762000" y="990600"/>
            <a:ext cx="31750" cy="1052513"/>
          </a:xfrm>
          <a:prstGeom prst="rect">
            <a:avLst/>
          </a:prstGeom>
          <a:solidFill>
            <a:schemeClr val="bg2"/>
          </a:solidFill>
          <a:ln w="9525">
            <a:noFill/>
            <a:miter lim="800000"/>
            <a:headEnd/>
            <a:tailEnd/>
          </a:ln>
          <a:effectLst/>
        </p:spPr>
        <p:txBody>
          <a:bodyPr wrap="none" anchor="ctr"/>
          <a:lstStyle/>
          <a:p>
            <a:pPr algn="ctr">
              <a:defRPr/>
            </a:pPr>
            <a:endParaRPr kumimoji="1" lang="en-US" dirty="0"/>
          </a:p>
        </p:txBody>
      </p:sp>
      <p:sp>
        <p:nvSpPr>
          <p:cNvPr id="16392" name="Rectangle 1032"/>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a:defRPr/>
            </a:pPr>
            <a:endParaRPr kumimoji="1" lang="en-US" dirty="0"/>
          </a:p>
        </p:txBody>
      </p:sp>
      <p:sp>
        <p:nvSpPr>
          <p:cNvPr id="2057" name="Rectangle 1033"/>
          <p:cNvSpPr>
            <a:spLocks noGrp="1" noChangeArrowheads="1"/>
          </p:cNvSpPr>
          <p:nvPr>
            <p:ph type="title"/>
          </p:nvPr>
        </p:nvSpPr>
        <p:spPr bwMode="auto">
          <a:xfrm>
            <a:off x="1150938" y="617538"/>
            <a:ext cx="7794625"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2058" name="Rectangle 1034"/>
          <p:cNvSpPr>
            <a:spLocks noGrp="1" noChangeArrowheads="1"/>
          </p:cNvSpPr>
          <p:nvPr>
            <p:ph type="body" idx="1"/>
          </p:nvPr>
        </p:nvSpPr>
        <p:spPr bwMode="auto">
          <a:xfrm>
            <a:off x="1182688" y="2017713"/>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6395" name="Rectangle 1035"/>
          <p:cNvSpPr>
            <a:spLocks noGrp="1" noChangeArrowheads="1"/>
          </p:cNvSpPr>
          <p:nvPr>
            <p:ph type="dt" sz="half" idx="2"/>
          </p:nvPr>
        </p:nvSpPr>
        <p:spPr bwMode="auto">
          <a:xfrm>
            <a:off x="914400" y="63246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400"/>
            </a:lvl1pPr>
          </a:lstStyle>
          <a:p>
            <a:pPr>
              <a:defRPr/>
            </a:pPr>
            <a:endParaRPr lang="en-US" dirty="0"/>
          </a:p>
        </p:txBody>
      </p:sp>
      <p:sp>
        <p:nvSpPr>
          <p:cNvPr id="16396" name="Rectangle 1036"/>
          <p:cNvSpPr>
            <a:spLocks noGrp="1" noChangeArrowheads="1"/>
          </p:cNvSpPr>
          <p:nvPr>
            <p:ph type="ftr" sz="quarter" idx="3"/>
          </p:nvPr>
        </p:nvSpPr>
        <p:spPr bwMode="auto">
          <a:xfrm>
            <a:off x="3352800" y="63246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400"/>
            </a:lvl1pPr>
          </a:lstStyle>
          <a:p>
            <a:pPr>
              <a:defRPr/>
            </a:pPr>
            <a:endParaRPr lang="en-US" dirty="0"/>
          </a:p>
        </p:txBody>
      </p:sp>
      <p:sp>
        <p:nvSpPr>
          <p:cNvPr id="16397" name="Rectangle 1037"/>
          <p:cNvSpPr>
            <a:spLocks noGrp="1" noChangeArrowheads="1"/>
          </p:cNvSpPr>
          <p:nvPr>
            <p:ph type="sldNum" sz="quarter" idx="4"/>
          </p:nvPr>
        </p:nvSpPr>
        <p:spPr bwMode="auto">
          <a:xfrm>
            <a:off x="6781800" y="63246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lvl1pPr>
          </a:lstStyle>
          <a:p>
            <a:pPr>
              <a:defRPr/>
            </a:pPr>
            <a:fld id="{06725DED-6413-431A-924E-16BB56B520A9}"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89"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Tahoma" pitchFamily="34" charset="0"/>
        </a:defRPr>
      </a:lvl2pPr>
      <a:lvl3pPr algn="l" rtl="0" eaLnBrk="0" fontAlgn="base" hangingPunct="0">
        <a:spcBef>
          <a:spcPct val="0"/>
        </a:spcBef>
        <a:spcAft>
          <a:spcPct val="0"/>
        </a:spcAft>
        <a:defRPr sz="4400">
          <a:solidFill>
            <a:schemeClr val="tx2"/>
          </a:solidFill>
          <a:latin typeface="Tahoma" pitchFamily="34" charset="0"/>
        </a:defRPr>
      </a:lvl3pPr>
      <a:lvl4pPr algn="l" rtl="0" eaLnBrk="0" fontAlgn="base" hangingPunct="0">
        <a:spcBef>
          <a:spcPct val="0"/>
        </a:spcBef>
        <a:spcAft>
          <a:spcPct val="0"/>
        </a:spcAft>
        <a:defRPr sz="4400">
          <a:solidFill>
            <a:schemeClr val="tx2"/>
          </a:solidFill>
          <a:latin typeface="Tahoma" pitchFamily="34" charset="0"/>
        </a:defRPr>
      </a:lvl4pPr>
      <a:lvl5pPr algn="l" rtl="0" eaLnBrk="0" fontAlgn="base" hangingPunct="0">
        <a:spcBef>
          <a:spcPct val="0"/>
        </a:spcBef>
        <a:spcAft>
          <a:spcPct val="0"/>
        </a:spcAft>
        <a:defRPr sz="4400">
          <a:solidFill>
            <a:schemeClr val="tx2"/>
          </a:solidFill>
          <a:latin typeface="Tahoma" pitchFamily="34" charset="0"/>
        </a:defRPr>
      </a:lvl5pPr>
      <a:lvl6pPr marL="457200" algn="l" rtl="0" fontAlgn="base">
        <a:spcBef>
          <a:spcPct val="0"/>
        </a:spcBef>
        <a:spcAft>
          <a:spcPct val="0"/>
        </a:spcAft>
        <a:defRPr sz="4400">
          <a:solidFill>
            <a:schemeClr val="tx2"/>
          </a:solidFill>
          <a:latin typeface="Tahoma" pitchFamily="34" charset="0"/>
        </a:defRPr>
      </a:lvl6pPr>
      <a:lvl7pPr marL="914400" algn="l" rtl="0" fontAlgn="base">
        <a:spcBef>
          <a:spcPct val="0"/>
        </a:spcBef>
        <a:spcAft>
          <a:spcPct val="0"/>
        </a:spcAft>
        <a:defRPr sz="4400">
          <a:solidFill>
            <a:schemeClr val="tx2"/>
          </a:solidFill>
          <a:latin typeface="Tahoma" pitchFamily="34" charset="0"/>
        </a:defRPr>
      </a:lvl7pPr>
      <a:lvl8pPr marL="1371600" algn="l" rtl="0" fontAlgn="base">
        <a:spcBef>
          <a:spcPct val="0"/>
        </a:spcBef>
        <a:spcAft>
          <a:spcPct val="0"/>
        </a:spcAft>
        <a:defRPr sz="4400">
          <a:solidFill>
            <a:schemeClr val="tx2"/>
          </a:solidFill>
          <a:latin typeface="Tahoma" pitchFamily="34" charset="0"/>
        </a:defRPr>
      </a:lvl8pPr>
      <a:lvl9pPr marL="1828800" algn="l" rtl="0" fontAlgn="base">
        <a:spcBef>
          <a:spcPct val="0"/>
        </a:spcBef>
        <a:spcAft>
          <a:spcPct val="0"/>
        </a:spcAft>
        <a:defRPr sz="4400">
          <a:solidFill>
            <a:schemeClr val="tx2"/>
          </a:solidFill>
          <a:latin typeface="Tahoma" pitchFamily="34" charset="0"/>
        </a:defRPr>
      </a:lvl9pPr>
    </p:titleStyle>
    <p:bodyStyle>
      <a:lvl1pPr marL="342900" indent="-342900" algn="l" rtl="0" eaLnBrk="0" fontAlgn="base" hangingPunct="0">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eaLnBrk="0" fontAlgn="base" hangingPunct="0">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eaLnBrk="0" fontAlgn="base" hangingPunct="0">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2" descr="PowerPlugs BGs 1 Y02D"/>
          <p:cNvPicPr>
            <a:picLocks noChangeAspect="1" noChangeArrowheads="1"/>
          </p:cNvPicPr>
          <p:nvPr userDrawn="1"/>
        </p:nvPicPr>
        <p:blipFill>
          <a:blip r:embed="rId3">
            <a:lum bright="18000" contrast="-30000"/>
            <a:extLst>
              <a:ext uri="{28A0092B-C50C-407E-A947-70E740481C1C}">
                <a14:useLocalDpi xmlns:a14="http://schemas.microsoft.com/office/drawing/2010/main" val="0"/>
              </a:ext>
            </a:extLst>
          </a:blip>
          <a:srcRect t="76561" r="16054" b="7840"/>
          <a:stretch>
            <a:fillRect/>
          </a:stretch>
        </p:blipFill>
        <p:spPr bwMode="auto">
          <a:xfrm>
            <a:off x="4763" y="0"/>
            <a:ext cx="9139237" cy="135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8771" name="Rectangle 3"/>
          <p:cNvSpPr>
            <a:spLocks noGrp="1" noChangeArrowheads="1"/>
          </p:cNvSpPr>
          <p:nvPr>
            <p:ph type="body" idx="1"/>
          </p:nvPr>
        </p:nvSpPr>
        <p:spPr bwMode="auto">
          <a:xfrm>
            <a:off x="501650" y="1612900"/>
            <a:ext cx="8453438" cy="433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052" name="Rectangle 4"/>
          <p:cNvSpPr>
            <a:spLocks noChangeArrowheads="1"/>
          </p:cNvSpPr>
          <p:nvPr userDrawn="1"/>
        </p:nvSpPr>
        <p:spPr bwMode="auto">
          <a:xfrm>
            <a:off x="0" y="1338263"/>
            <a:ext cx="9144000" cy="26987"/>
          </a:xfrm>
          <a:prstGeom prst="rect">
            <a:avLst/>
          </a:prstGeom>
          <a:solidFill>
            <a:schemeClr val="tx2"/>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0" hangingPunct="0">
              <a:defRPr/>
            </a:pPr>
            <a:endParaRPr lang="en-US" altLang="en-US" sz="1800" smtClean="0">
              <a:solidFill>
                <a:srgbClr val="000000"/>
              </a:solidFill>
            </a:endParaRPr>
          </a:p>
        </p:txBody>
      </p:sp>
      <p:sp>
        <p:nvSpPr>
          <p:cNvPr id="2053" name="Freeform 5"/>
          <p:cNvSpPr>
            <a:spLocks/>
          </p:cNvSpPr>
          <p:nvPr userDrawn="1"/>
        </p:nvSpPr>
        <p:spPr bwMode="auto">
          <a:xfrm rot="631856">
            <a:off x="4594225" y="63500"/>
            <a:ext cx="4476750" cy="1006475"/>
          </a:xfrm>
          <a:custGeom>
            <a:avLst/>
            <a:gdLst>
              <a:gd name="T0" fmla="*/ 0 w 2828"/>
              <a:gd name="T1" fmla="*/ 2147483647 h 635"/>
              <a:gd name="T2" fmla="*/ 2147483647 w 2828"/>
              <a:gd name="T3" fmla="*/ 2147483647 h 635"/>
              <a:gd name="T4" fmla="*/ 2147483647 w 2828"/>
              <a:gd name="T5" fmla="*/ 2147483647 h 635"/>
              <a:gd name="T6" fmla="*/ 2147483647 w 2828"/>
              <a:gd name="T7" fmla="*/ 2147483647 h 635"/>
              <a:gd name="T8" fmla="*/ 2147483647 w 2828"/>
              <a:gd name="T9" fmla="*/ 2147483647 h 635"/>
              <a:gd name="T10" fmla="*/ 2147483647 w 2828"/>
              <a:gd name="T11" fmla="*/ 2147483647 h 635"/>
              <a:gd name="T12" fmla="*/ 2147483647 w 2828"/>
              <a:gd name="T13" fmla="*/ 2147483647 h 635"/>
              <a:gd name="T14" fmla="*/ 2147483647 w 2828"/>
              <a:gd name="T15" fmla="*/ 2147483647 h 635"/>
              <a:gd name="T16" fmla="*/ 2147483647 w 2828"/>
              <a:gd name="T17" fmla="*/ 2147483647 h 635"/>
              <a:gd name="T18" fmla="*/ 2147483647 w 2828"/>
              <a:gd name="T19" fmla="*/ 2147483647 h 635"/>
              <a:gd name="T20" fmla="*/ 0 w 2828"/>
              <a:gd name="T21" fmla="*/ 2147483647 h 6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828" h="635">
                <a:moveTo>
                  <a:pt x="0" y="66"/>
                </a:moveTo>
                <a:cubicBezTo>
                  <a:pt x="71" y="73"/>
                  <a:pt x="577" y="381"/>
                  <a:pt x="901" y="427"/>
                </a:cubicBezTo>
                <a:cubicBezTo>
                  <a:pt x="1226" y="473"/>
                  <a:pt x="1646" y="427"/>
                  <a:pt x="1945" y="338"/>
                </a:cubicBezTo>
                <a:cubicBezTo>
                  <a:pt x="2244" y="248"/>
                  <a:pt x="2616" y="88"/>
                  <a:pt x="2616" y="91"/>
                </a:cubicBezTo>
                <a:cubicBezTo>
                  <a:pt x="2616" y="89"/>
                  <a:pt x="2621" y="9"/>
                  <a:pt x="2622" y="9"/>
                </a:cubicBezTo>
                <a:cubicBezTo>
                  <a:pt x="2620" y="0"/>
                  <a:pt x="2828" y="76"/>
                  <a:pt x="2828" y="75"/>
                </a:cubicBezTo>
                <a:cubicBezTo>
                  <a:pt x="2828" y="78"/>
                  <a:pt x="2619" y="349"/>
                  <a:pt x="2616" y="349"/>
                </a:cubicBezTo>
                <a:cubicBezTo>
                  <a:pt x="2616" y="347"/>
                  <a:pt x="2628" y="247"/>
                  <a:pt x="2627" y="245"/>
                </a:cubicBezTo>
                <a:cubicBezTo>
                  <a:pt x="2627" y="249"/>
                  <a:pt x="2116" y="515"/>
                  <a:pt x="1469" y="575"/>
                </a:cubicBezTo>
                <a:cubicBezTo>
                  <a:pt x="821" y="635"/>
                  <a:pt x="551" y="416"/>
                  <a:pt x="478" y="387"/>
                </a:cubicBezTo>
                <a:cubicBezTo>
                  <a:pt x="405" y="358"/>
                  <a:pt x="100" y="133"/>
                  <a:pt x="0" y="66"/>
                </a:cubicBezTo>
                <a:close/>
              </a:path>
            </a:pathLst>
          </a:custGeom>
          <a:solidFill>
            <a:srgbClr val="E7CD09">
              <a:alpha val="10980"/>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sz="1800" smtClean="0">
              <a:solidFill>
                <a:srgbClr val="000000"/>
              </a:solidFill>
            </a:endParaRPr>
          </a:p>
        </p:txBody>
      </p:sp>
      <p:sp>
        <p:nvSpPr>
          <p:cNvPr id="2054" name="Freeform 6"/>
          <p:cNvSpPr>
            <a:spLocks/>
          </p:cNvSpPr>
          <p:nvPr userDrawn="1"/>
        </p:nvSpPr>
        <p:spPr bwMode="auto">
          <a:xfrm rot="1561695">
            <a:off x="9521825" y="5418138"/>
            <a:ext cx="1176338" cy="265112"/>
          </a:xfrm>
          <a:custGeom>
            <a:avLst/>
            <a:gdLst>
              <a:gd name="T0" fmla="*/ 0 w 2828"/>
              <a:gd name="T1" fmla="*/ 2147483647 h 635"/>
              <a:gd name="T2" fmla="*/ 2147483647 w 2828"/>
              <a:gd name="T3" fmla="*/ 2147483647 h 635"/>
              <a:gd name="T4" fmla="*/ 2147483647 w 2828"/>
              <a:gd name="T5" fmla="*/ 2147483647 h 635"/>
              <a:gd name="T6" fmla="*/ 2147483647 w 2828"/>
              <a:gd name="T7" fmla="*/ 2147483647 h 635"/>
              <a:gd name="T8" fmla="*/ 2147483647 w 2828"/>
              <a:gd name="T9" fmla="*/ 2147483647 h 635"/>
              <a:gd name="T10" fmla="*/ 2147483647 w 2828"/>
              <a:gd name="T11" fmla="*/ 2147483647 h 635"/>
              <a:gd name="T12" fmla="*/ 2147483647 w 2828"/>
              <a:gd name="T13" fmla="*/ 2147483647 h 635"/>
              <a:gd name="T14" fmla="*/ 2147483647 w 2828"/>
              <a:gd name="T15" fmla="*/ 2147483647 h 635"/>
              <a:gd name="T16" fmla="*/ 2147483647 w 2828"/>
              <a:gd name="T17" fmla="*/ 2147483647 h 635"/>
              <a:gd name="T18" fmla="*/ 2147483647 w 2828"/>
              <a:gd name="T19" fmla="*/ 2147483647 h 635"/>
              <a:gd name="T20" fmla="*/ 0 w 2828"/>
              <a:gd name="T21" fmla="*/ 2147483647 h 6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828" h="635">
                <a:moveTo>
                  <a:pt x="0" y="66"/>
                </a:moveTo>
                <a:cubicBezTo>
                  <a:pt x="71" y="73"/>
                  <a:pt x="577" y="381"/>
                  <a:pt x="901" y="427"/>
                </a:cubicBezTo>
                <a:cubicBezTo>
                  <a:pt x="1226" y="473"/>
                  <a:pt x="1646" y="427"/>
                  <a:pt x="1945" y="338"/>
                </a:cubicBezTo>
                <a:cubicBezTo>
                  <a:pt x="2244" y="248"/>
                  <a:pt x="2616" y="88"/>
                  <a:pt x="2616" y="91"/>
                </a:cubicBezTo>
                <a:cubicBezTo>
                  <a:pt x="2616" y="89"/>
                  <a:pt x="2621" y="9"/>
                  <a:pt x="2622" y="9"/>
                </a:cubicBezTo>
                <a:cubicBezTo>
                  <a:pt x="2620" y="0"/>
                  <a:pt x="2828" y="76"/>
                  <a:pt x="2828" y="75"/>
                </a:cubicBezTo>
                <a:cubicBezTo>
                  <a:pt x="2828" y="78"/>
                  <a:pt x="2619" y="349"/>
                  <a:pt x="2616" y="349"/>
                </a:cubicBezTo>
                <a:cubicBezTo>
                  <a:pt x="2616" y="347"/>
                  <a:pt x="2628" y="247"/>
                  <a:pt x="2627" y="245"/>
                </a:cubicBezTo>
                <a:cubicBezTo>
                  <a:pt x="2627" y="249"/>
                  <a:pt x="2116" y="515"/>
                  <a:pt x="1469" y="575"/>
                </a:cubicBezTo>
                <a:cubicBezTo>
                  <a:pt x="821" y="635"/>
                  <a:pt x="551" y="416"/>
                  <a:pt x="478" y="387"/>
                </a:cubicBezTo>
                <a:cubicBezTo>
                  <a:pt x="405" y="358"/>
                  <a:pt x="100" y="133"/>
                  <a:pt x="0" y="66"/>
                </a:cubicBezTo>
                <a:close/>
              </a:path>
            </a:pathLst>
          </a:custGeom>
          <a:solidFill>
            <a:srgbClr val="E7CD0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sz="1800" smtClean="0">
              <a:solidFill>
                <a:srgbClr val="000000"/>
              </a:solidFill>
            </a:endParaRPr>
          </a:p>
        </p:txBody>
      </p:sp>
      <p:sp>
        <p:nvSpPr>
          <p:cNvPr id="2055" name="Freeform 7"/>
          <p:cNvSpPr>
            <a:spLocks/>
          </p:cNvSpPr>
          <p:nvPr userDrawn="1"/>
        </p:nvSpPr>
        <p:spPr bwMode="auto">
          <a:xfrm rot="-903868">
            <a:off x="5073650" y="355600"/>
            <a:ext cx="3171825" cy="712788"/>
          </a:xfrm>
          <a:custGeom>
            <a:avLst/>
            <a:gdLst>
              <a:gd name="T0" fmla="*/ 0 w 2828"/>
              <a:gd name="T1" fmla="*/ 2147483647 h 635"/>
              <a:gd name="T2" fmla="*/ 2147483647 w 2828"/>
              <a:gd name="T3" fmla="*/ 2147483647 h 635"/>
              <a:gd name="T4" fmla="*/ 2147483647 w 2828"/>
              <a:gd name="T5" fmla="*/ 2147483647 h 635"/>
              <a:gd name="T6" fmla="*/ 2147483647 w 2828"/>
              <a:gd name="T7" fmla="*/ 2147483647 h 635"/>
              <a:gd name="T8" fmla="*/ 2147483647 w 2828"/>
              <a:gd name="T9" fmla="*/ 2147483647 h 635"/>
              <a:gd name="T10" fmla="*/ 2147483647 w 2828"/>
              <a:gd name="T11" fmla="*/ 2147483647 h 635"/>
              <a:gd name="T12" fmla="*/ 2147483647 w 2828"/>
              <a:gd name="T13" fmla="*/ 2147483647 h 635"/>
              <a:gd name="T14" fmla="*/ 2147483647 w 2828"/>
              <a:gd name="T15" fmla="*/ 2147483647 h 635"/>
              <a:gd name="T16" fmla="*/ 2147483647 w 2828"/>
              <a:gd name="T17" fmla="*/ 2147483647 h 635"/>
              <a:gd name="T18" fmla="*/ 2147483647 w 2828"/>
              <a:gd name="T19" fmla="*/ 2147483647 h 635"/>
              <a:gd name="T20" fmla="*/ 0 w 2828"/>
              <a:gd name="T21" fmla="*/ 2147483647 h 63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828" h="635">
                <a:moveTo>
                  <a:pt x="0" y="66"/>
                </a:moveTo>
                <a:cubicBezTo>
                  <a:pt x="71" y="73"/>
                  <a:pt x="577" y="381"/>
                  <a:pt x="901" y="427"/>
                </a:cubicBezTo>
                <a:cubicBezTo>
                  <a:pt x="1226" y="473"/>
                  <a:pt x="1646" y="427"/>
                  <a:pt x="1945" y="338"/>
                </a:cubicBezTo>
                <a:cubicBezTo>
                  <a:pt x="2244" y="248"/>
                  <a:pt x="2616" y="88"/>
                  <a:pt x="2616" y="91"/>
                </a:cubicBezTo>
                <a:cubicBezTo>
                  <a:pt x="2616" y="89"/>
                  <a:pt x="2621" y="9"/>
                  <a:pt x="2622" y="9"/>
                </a:cubicBezTo>
                <a:cubicBezTo>
                  <a:pt x="2620" y="0"/>
                  <a:pt x="2828" y="76"/>
                  <a:pt x="2828" y="75"/>
                </a:cubicBezTo>
                <a:cubicBezTo>
                  <a:pt x="2828" y="78"/>
                  <a:pt x="2619" y="349"/>
                  <a:pt x="2616" y="349"/>
                </a:cubicBezTo>
                <a:cubicBezTo>
                  <a:pt x="2616" y="347"/>
                  <a:pt x="2628" y="247"/>
                  <a:pt x="2627" y="245"/>
                </a:cubicBezTo>
                <a:cubicBezTo>
                  <a:pt x="2627" y="249"/>
                  <a:pt x="2116" y="515"/>
                  <a:pt x="1469" y="575"/>
                </a:cubicBezTo>
                <a:cubicBezTo>
                  <a:pt x="821" y="635"/>
                  <a:pt x="551" y="416"/>
                  <a:pt x="478" y="387"/>
                </a:cubicBezTo>
                <a:cubicBezTo>
                  <a:pt x="405" y="358"/>
                  <a:pt x="100" y="133"/>
                  <a:pt x="0" y="66"/>
                </a:cubicBezTo>
                <a:close/>
              </a:path>
            </a:pathLst>
          </a:custGeom>
          <a:gradFill rotWithShape="1">
            <a:gsLst>
              <a:gs pos="0">
                <a:srgbClr val="FFFFFF"/>
              </a:gs>
              <a:gs pos="100000">
                <a:srgbClr val="E7CD09">
                  <a:alpha val="31000"/>
                </a:srgbClr>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endParaRPr lang="en-US" sz="1800" smtClean="0">
              <a:solidFill>
                <a:srgbClr val="000000"/>
              </a:solidFill>
            </a:endParaRPr>
          </a:p>
        </p:txBody>
      </p:sp>
      <p:sp>
        <p:nvSpPr>
          <p:cNvPr id="288776" name="Rectangle 8"/>
          <p:cNvSpPr>
            <a:spLocks noGrp="1" noChangeArrowheads="1"/>
          </p:cNvSpPr>
          <p:nvPr>
            <p:ph type="title"/>
          </p:nvPr>
        </p:nvSpPr>
        <p:spPr bwMode="auto">
          <a:xfrm>
            <a:off x="508000" y="255588"/>
            <a:ext cx="7793038" cy="1084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691" r:id="rId1"/>
  </p:sldLayoutIdLst>
  <p:transition spd="med"/>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88776"/>
                                        </p:tgtEl>
                                        <p:attrNameLst>
                                          <p:attrName>style.visibility</p:attrName>
                                        </p:attrNameLst>
                                      </p:cBhvr>
                                      <p:to>
                                        <p:strVal val="visible"/>
                                      </p:to>
                                    </p:set>
                                    <p:animEffect transition="in" filter="fade">
                                      <p:cBhvr>
                                        <p:cTn id="7" dur="2000"/>
                                        <p:tgtEl>
                                          <p:spTgt spid="28877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88771"/>
                                        </p:tgtEl>
                                        <p:attrNameLst>
                                          <p:attrName>style.visibility</p:attrName>
                                        </p:attrNameLst>
                                      </p:cBhvr>
                                      <p:to>
                                        <p:strVal val="visible"/>
                                      </p:to>
                                    </p:set>
                                    <p:animEffect transition="in" filter="fade">
                                      <p:cBhvr>
                                        <p:cTn id="10" dur="2000"/>
                                        <p:tgtEl>
                                          <p:spTgt spid="2887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771" grpId="0">
        <p:tmplLst>
          <p:tmpl>
            <p:tnLst>
              <p:par>
                <p:cTn presetID="10" presetClass="entr" presetSubtype="0" fill="hold" nodeType="withEffect">
                  <p:stCondLst>
                    <p:cond delay="0"/>
                  </p:stCondLst>
                  <p:childTnLst>
                    <p:set>
                      <p:cBhvr>
                        <p:cTn dur="1" fill="hold">
                          <p:stCondLst>
                            <p:cond delay="0"/>
                          </p:stCondLst>
                        </p:cTn>
                        <p:tgtEl>
                          <p:spTgt spid="288771"/>
                        </p:tgtEl>
                        <p:attrNameLst>
                          <p:attrName>style.visibility</p:attrName>
                        </p:attrNameLst>
                      </p:cBhvr>
                      <p:to>
                        <p:strVal val="visible"/>
                      </p:to>
                    </p:set>
                    <p:animEffect transition="in" filter="fade">
                      <p:cBhvr>
                        <p:cTn dur="2000"/>
                        <p:tgtEl>
                          <p:spTgt spid="288771"/>
                        </p:tgtEl>
                      </p:cBhvr>
                    </p:animEffect>
                  </p:childTnLst>
                </p:cTn>
              </p:par>
            </p:tnLst>
          </p:tmpl>
        </p:tmplLst>
      </p:bldP>
      <p:bldP spid="288776" grpId="0"/>
    </p:bldLst>
  </p:timing>
  <p:txStyles>
    <p:titleStyle>
      <a:lvl1pPr algn="l" rtl="0" eaLnBrk="0" fontAlgn="base" hangingPunct="0">
        <a:lnSpc>
          <a:spcPct val="85000"/>
        </a:lnSpc>
        <a:spcBef>
          <a:spcPct val="0"/>
        </a:spcBef>
        <a:spcAft>
          <a:spcPct val="0"/>
        </a:spcAft>
        <a:defRPr sz="3600" b="1">
          <a:solidFill>
            <a:srgbClr val="006600"/>
          </a:solidFill>
          <a:latin typeface="+mj-lt"/>
          <a:ea typeface="+mj-ea"/>
          <a:cs typeface="+mj-cs"/>
        </a:defRPr>
      </a:lvl1pPr>
      <a:lvl2pPr algn="l" rtl="0" eaLnBrk="0" fontAlgn="base" hangingPunct="0">
        <a:lnSpc>
          <a:spcPct val="85000"/>
        </a:lnSpc>
        <a:spcBef>
          <a:spcPct val="0"/>
        </a:spcBef>
        <a:spcAft>
          <a:spcPct val="0"/>
        </a:spcAft>
        <a:defRPr sz="3600" b="1">
          <a:solidFill>
            <a:srgbClr val="006600"/>
          </a:solidFill>
          <a:latin typeface="Sylfaen" pitchFamily="18" charset="0"/>
        </a:defRPr>
      </a:lvl2pPr>
      <a:lvl3pPr algn="l" rtl="0" eaLnBrk="0" fontAlgn="base" hangingPunct="0">
        <a:lnSpc>
          <a:spcPct val="85000"/>
        </a:lnSpc>
        <a:spcBef>
          <a:spcPct val="0"/>
        </a:spcBef>
        <a:spcAft>
          <a:spcPct val="0"/>
        </a:spcAft>
        <a:defRPr sz="3600" b="1">
          <a:solidFill>
            <a:srgbClr val="006600"/>
          </a:solidFill>
          <a:latin typeface="Sylfaen" pitchFamily="18" charset="0"/>
        </a:defRPr>
      </a:lvl3pPr>
      <a:lvl4pPr algn="l" rtl="0" eaLnBrk="0" fontAlgn="base" hangingPunct="0">
        <a:lnSpc>
          <a:spcPct val="85000"/>
        </a:lnSpc>
        <a:spcBef>
          <a:spcPct val="0"/>
        </a:spcBef>
        <a:spcAft>
          <a:spcPct val="0"/>
        </a:spcAft>
        <a:defRPr sz="3600" b="1">
          <a:solidFill>
            <a:srgbClr val="006600"/>
          </a:solidFill>
          <a:latin typeface="Sylfaen" pitchFamily="18" charset="0"/>
        </a:defRPr>
      </a:lvl4pPr>
      <a:lvl5pPr algn="l" rtl="0" eaLnBrk="0" fontAlgn="base" hangingPunct="0">
        <a:lnSpc>
          <a:spcPct val="85000"/>
        </a:lnSpc>
        <a:spcBef>
          <a:spcPct val="0"/>
        </a:spcBef>
        <a:spcAft>
          <a:spcPct val="0"/>
        </a:spcAft>
        <a:defRPr sz="3600" b="1">
          <a:solidFill>
            <a:srgbClr val="006600"/>
          </a:solidFill>
          <a:latin typeface="Sylfaen" pitchFamily="18" charset="0"/>
        </a:defRPr>
      </a:lvl5pPr>
      <a:lvl6pPr marL="457200" algn="l" rtl="0" fontAlgn="base">
        <a:lnSpc>
          <a:spcPct val="85000"/>
        </a:lnSpc>
        <a:spcBef>
          <a:spcPct val="0"/>
        </a:spcBef>
        <a:spcAft>
          <a:spcPct val="0"/>
        </a:spcAft>
        <a:defRPr sz="3600" b="1">
          <a:solidFill>
            <a:srgbClr val="006600"/>
          </a:solidFill>
          <a:latin typeface="Sylfaen" pitchFamily="18" charset="0"/>
        </a:defRPr>
      </a:lvl6pPr>
      <a:lvl7pPr marL="914400" algn="l" rtl="0" fontAlgn="base">
        <a:lnSpc>
          <a:spcPct val="85000"/>
        </a:lnSpc>
        <a:spcBef>
          <a:spcPct val="0"/>
        </a:spcBef>
        <a:spcAft>
          <a:spcPct val="0"/>
        </a:spcAft>
        <a:defRPr sz="3600" b="1">
          <a:solidFill>
            <a:srgbClr val="006600"/>
          </a:solidFill>
          <a:latin typeface="Sylfaen" pitchFamily="18" charset="0"/>
        </a:defRPr>
      </a:lvl7pPr>
      <a:lvl8pPr marL="1371600" algn="l" rtl="0" fontAlgn="base">
        <a:lnSpc>
          <a:spcPct val="85000"/>
        </a:lnSpc>
        <a:spcBef>
          <a:spcPct val="0"/>
        </a:spcBef>
        <a:spcAft>
          <a:spcPct val="0"/>
        </a:spcAft>
        <a:defRPr sz="3600" b="1">
          <a:solidFill>
            <a:srgbClr val="006600"/>
          </a:solidFill>
          <a:latin typeface="Sylfaen" pitchFamily="18" charset="0"/>
        </a:defRPr>
      </a:lvl8pPr>
      <a:lvl9pPr marL="1828800" algn="l" rtl="0" fontAlgn="base">
        <a:lnSpc>
          <a:spcPct val="85000"/>
        </a:lnSpc>
        <a:spcBef>
          <a:spcPct val="0"/>
        </a:spcBef>
        <a:spcAft>
          <a:spcPct val="0"/>
        </a:spcAft>
        <a:defRPr sz="3600" b="1">
          <a:solidFill>
            <a:srgbClr val="006600"/>
          </a:solidFill>
          <a:latin typeface="Sylfaen" pitchFamily="18" charset="0"/>
        </a:defRPr>
      </a:lvl9pPr>
    </p:titleStyle>
    <p:bodyStyle>
      <a:lvl1pPr marL="342900" indent="-342900" algn="l" rtl="0" eaLnBrk="0" fontAlgn="base" hangingPunct="0">
        <a:lnSpc>
          <a:spcPct val="95000"/>
        </a:lnSpc>
        <a:spcBef>
          <a:spcPct val="40000"/>
        </a:spcBef>
        <a:spcAft>
          <a:spcPct val="0"/>
        </a:spcAft>
        <a:buClr>
          <a:srgbClr val="0000CC"/>
        </a:buClr>
        <a:buSzPct val="60000"/>
        <a:buFont typeface="Wingdings" pitchFamily="2" charset="2"/>
        <a:buChar char="n"/>
        <a:defRPr sz="2600">
          <a:solidFill>
            <a:schemeClr val="tx1"/>
          </a:solidFill>
          <a:latin typeface="+mn-lt"/>
          <a:ea typeface="+mn-ea"/>
          <a:cs typeface="+mn-cs"/>
        </a:defRPr>
      </a:lvl1pPr>
      <a:lvl2pPr marL="742950" indent="-285750" algn="l" rtl="0" eaLnBrk="0" fontAlgn="base" hangingPunct="0">
        <a:lnSpc>
          <a:spcPct val="95000"/>
        </a:lnSpc>
        <a:spcBef>
          <a:spcPct val="40000"/>
        </a:spcBef>
        <a:spcAft>
          <a:spcPct val="0"/>
        </a:spcAft>
        <a:buClr>
          <a:srgbClr val="A50021"/>
        </a:buClr>
        <a:buSzPct val="55000"/>
        <a:buFont typeface="Wingdings" pitchFamily="2" charset="2"/>
        <a:buChar char="Ø"/>
        <a:defRPr sz="2400">
          <a:solidFill>
            <a:schemeClr val="tx1"/>
          </a:solidFill>
          <a:latin typeface="+mn-lt"/>
        </a:defRPr>
      </a:lvl2pPr>
      <a:lvl3pPr marL="1143000" indent="-228600" algn="l" rtl="0" eaLnBrk="0" fontAlgn="base" hangingPunct="0">
        <a:lnSpc>
          <a:spcPct val="95000"/>
        </a:lnSpc>
        <a:spcBef>
          <a:spcPct val="40000"/>
        </a:spcBef>
        <a:spcAft>
          <a:spcPct val="0"/>
        </a:spcAft>
        <a:buClr>
          <a:srgbClr val="005400"/>
        </a:buClr>
        <a:buSzPct val="75000"/>
        <a:buChar char="•"/>
        <a:defRPr sz="2400">
          <a:solidFill>
            <a:schemeClr val="tx1"/>
          </a:solidFill>
          <a:latin typeface="+mn-lt"/>
        </a:defRPr>
      </a:lvl3pPr>
      <a:lvl4pPr marL="1600200" indent="-228600" algn="l" rtl="0" eaLnBrk="0" fontAlgn="base" hangingPunct="0">
        <a:lnSpc>
          <a:spcPct val="95000"/>
        </a:lnSpc>
        <a:spcBef>
          <a:spcPct val="40000"/>
        </a:spcBef>
        <a:spcAft>
          <a:spcPct val="0"/>
        </a:spcAft>
        <a:buClr>
          <a:srgbClr val="F8E454"/>
        </a:buClr>
        <a:buSzPct val="85000"/>
        <a:buFont typeface="Wingdings" pitchFamily="2" charset="2"/>
        <a:buChar char="§"/>
        <a:defRPr sz="2000">
          <a:solidFill>
            <a:schemeClr val="tx1"/>
          </a:solidFill>
          <a:latin typeface="+mn-lt"/>
        </a:defRPr>
      </a:lvl4pPr>
      <a:lvl5pPr marL="2057400" indent="-228600" algn="l" rtl="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mn-lt"/>
        </a:defRPr>
      </a:lvl5pPr>
      <a:lvl6pPr marL="2514600" indent="-228600" algn="l" rtl="0" fontAlgn="base">
        <a:lnSpc>
          <a:spcPct val="95000"/>
        </a:lnSpc>
        <a:spcBef>
          <a:spcPct val="40000"/>
        </a:spcBef>
        <a:spcAft>
          <a:spcPct val="0"/>
        </a:spcAft>
        <a:buClr>
          <a:srgbClr val="A50021"/>
        </a:buClr>
        <a:buSzPct val="85000"/>
        <a:buFont typeface="Wingdings" pitchFamily="2" charset="2"/>
        <a:buChar char="§"/>
        <a:defRPr sz="2000">
          <a:solidFill>
            <a:schemeClr val="tx1"/>
          </a:solidFill>
          <a:latin typeface="+mn-lt"/>
        </a:defRPr>
      </a:lvl6pPr>
      <a:lvl7pPr marL="2971800" indent="-228600" algn="l" rtl="0" fontAlgn="base">
        <a:lnSpc>
          <a:spcPct val="95000"/>
        </a:lnSpc>
        <a:spcBef>
          <a:spcPct val="40000"/>
        </a:spcBef>
        <a:spcAft>
          <a:spcPct val="0"/>
        </a:spcAft>
        <a:buClr>
          <a:srgbClr val="A50021"/>
        </a:buClr>
        <a:buSzPct val="85000"/>
        <a:buFont typeface="Wingdings" pitchFamily="2" charset="2"/>
        <a:buChar char="§"/>
        <a:defRPr sz="2000">
          <a:solidFill>
            <a:schemeClr val="tx1"/>
          </a:solidFill>
          <a:latin typeface="+mn-lt"/>
        </a:defRPr>
      </a:lvl7pPr>
      <a:lvl8pPr marL="3429000" indent="-228600" algn="l" rtl="0" fontAlgn="base">
        <a:lnSpc>
          <a:spcPct val="95000"/>
        </a:lnSpc>
        <a:spcBef>
          <a:spcPct val="40000"/>
        </a:spcBef>
        <a:spcAft>
          <a:spcPct val="0"/>
        </a:spcAft>
        <a:buClr>
          <a:srgbClr val="A50021"/>
        </a:buClr>
        <a:buSzPct val="85000"/>
        <a:buFont typeface="Wingdings" pitchFamily="2" charset="2"/>
        <a:buChar char="§"/>
        <a:defRPr sz="2000">
          <a:solidFill>
            <a:schemeClr val="tx1"/>
          </a:solidFill>
          <a:latin typeface="+mn-lt"/>
        </a:defRPr>
      </a:lvl8pPr>
      <a:lvl9pPr marL="3886200" indent="-228600" algn="l" rtl="0" fontAlgn="base">
        <a:lnSpc>
          <a:spcPct val="95000"/>
        </a:lnSpc>
        <a:spcBef>
          <a:spcPct val="40000"/>
        </a:spcBef>
        <a:spcAft>
          <a:spcPct val="0"/>
        </a:spcAft>
        <a:buClr>
          <a:srgbClr val="A50021"/>
        </a:buClr>
        <a:buSzPct val="85000"/>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A73B03D1-1BEC-4FCB-9D80-7A609ABC909B}" type="datetimeFigureOut">
              <a:rPr lang="en-US" smtClean="0">
                <a:solidFill>
                  <a:prstClr val="black">
                    <a:tint val="75000"/>
                  </a:prstClr>
                </a:solidFill>
                <a:latin typeface="Calibri" panose="020F0502020204030204"/>
              </a:rPr>
              <a:pPr fontAlgn="auto">
                <a:spcBef>
                  <a:spcPts val="0"/>
                </a:spcBef>
                <a:spcAft>
                  <a:spcPts val="0"/>
                </a:spcAft>
              </a:pPr>
              <a:t>3/14/2019</a:t>
            </a:fld>
            <a:endParaRPr lang="en-US">
              <a:solidFill>
                <a:prstClr val="black">
                  <a:tint val="75000"/>
                </a:prstClr>
              </a:solidFill>
              <a:latin typeface="Calibri" panose="020F0502020204030204"/>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en-US">
              <a:solidFill>
                <a:prstClr val="black">
                  <a:tint val="75000"/>
                </a:prstClr>
              </a:solidFill>
              <a:latin typeface="Calibri" panose="020F0502020204030204"/>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39D5010C-C4E3-4D3E-99ED-03A374940EFE}" type="slidenum">
              <a:rPr lang="en-US" smtClean="0">
                <a:solidFill>
                  <a:prstClr val="black">
                    <a:tint val="75000"/>
                  </a:prstClr>
                </a:solidFill>
                <a:latin typeface="Calibri" panose="020F0502020204030204"/>
              </a:rPr>
              <a:pPr fontAlgn="auto">
                <a:spcBef>
                  <a:spcPts val="0"/>
                </a:spcBef>
                <a:spcAft>
                  <a:spcPts val="0"/>
                </a:spcAft>
              </a:pPr>
              <a:t>‹#›</a:t>
            </a:fld>
            <a:endParaRPr 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146872411"/>
      </p:ext>
    </p:extLst>
  </p:cSld>
  <p:clrMap bg1="lt1" tx1="dk1" bg2="lt2" tx2="dk2" accent1="accent1" accent2="accent2" accent3="accent3" accent4="accent4" accent5="accent5" accent6="accent6" hlink="hlink" folHlink="folHlink"/>
  <p:sldLayoutIdLst>
    <p:sldLayoutId id="2147483693"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www.google.com/imgres?imgurl=http://www.clearlabelling.com/images/light_01.jpg&amp;imgrefurl=http://www.clearlabelling.com/traffic_lights.htm&amp;usg=__cJ0UImDLlIbYYwBL7Pf9gT_QQ7Y=&amp;h=710&amp;w=481&amp;sz=19&amp;hl=en&amp;start=11&amp;zoom=1&amp;tbnid=amD9EAOIUgvH8M:&amp;tbnh=140&amp;tbnw=95&amp;ei=AjN7T_3uPKK10AHm9ICaBg&amp;prev=/images?q=traffic+light&amp;hl=en&amp;sa=X&amp;rls=com.microsoft:en-us&amp;rlz=1I7ADRA_enUS453&amp;tbm=isch&amp;itbs=1" TargetMode="External"/><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9.xml"/><Relationship Id="rId1" Type="http://schemas.openxmlformats.org/officeDocument/2006/relationships/slideLayout" Target="../slideLayouts/slideLayout13.xml"/><Relationship Id="rId5" Type="http://schemas.microsoft.com/office/2007/relationships/hdphoto" Target="../media/hdphoto1.wdp"/><Relationship Id="rId4" Type="http://schemas.openxmlformats.org/officeDocument/2006/relationships/image" Target="../media/image10.png"/></Relationships>
</file>

<file path=ppt/slides/_rels/slide2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2" name="Rectangle 2"/>
          <p:cNvSpPr>
            <a:spLocks noChangeArrowheads="1"/>
          </p:cNvSpPr>
          <p:nvPr/>
        </p:nvSpPr>
        <p:spPr bwMode="auto">
          <a:xfrm>
            <a:off x="1524000" y="1524000"/>
            <a:ext cx="7467600" cy="4708981"/>
          </a:xfrm>
          <a:prstGeom prst="rect">
            <a:avLst/>
          </a:prstGeom>
          <a:noFill/>
          <a:ln w="9525">
            <a:noFill/>
            <a:miter lim="800000"/>
            <a:headEnd/>
            <a:tailEnd/>
          </a:ln>
        </p:spPr>
        <p:txBody>
          <a:bodyPr>
            <a:spAutoFit/>
          </a:bodyPr>
          <a:lstStyle/>
          <a:p>
            <a:pPr algn="ctr"/>
            <a:r>
              <a:rPr lang="en-US" sz="4000" b="1" dirty="0">
                <a:solidFill>
                  <a:schemeClr val="tx2"/>
                </a:solidFill>
              </a:rPr>
              <a:t>A Matter of Balance: </a:t>
            </a:r>
          </a:p>
          <a:p>
            <a:pPr algn="ctr"/>
            <a:r>
              <a:rPr lang="en-US" sz="4000" b="1" dirty="0">
                <a:solidFill>
                  <a:schemeClr val="tx2"/>
                </a:solidFill>
              </a:rPr>
              <a:t> Volunteer Lay Leader </a:t>
            </a:r>
            <a:r>
              <a:rPr lang="en-US" sz="4000" b="1" dirty="0" smtClean="0">
                <a:solidFill>
                  <a:schemeClr val="tx2"/>
                </a:solidFill>
              </a:rPr>
              <a:t>Model</a:t>
            </a:r>
          </a:p>
          <a:p>
            <a:pPr algn="ctr"/>
            <a:endParaRPr lang="en-US" sz="4000" b="1" dirty="0" smtClean="0">
              <a:solidFill>
                <a:schemeClr val="tx2"/>
              </a:solidFill>
            </a:endParaRPr>
          </a:p>
          <a:p>
            <a:pPr algn="ctr"/>
            <a:r>
              <a:rPr lang="en-US" sz="4000" b="1" dirty="0" smtClean="0">
                <a:solidFill>
                  <a:schemeClr val="tx2"/>
                </a:solidFill>
              </a:rPr>
              <a:t>Coach Refresher:</a:t>
            </a:r>
          </a:p>
          <a:p>
            <a:pPr algn="ctr"/>
            <a:r>
              <a:rPr lang="en-US" sz="4000" b="1" dirty="0" smtClean="0">
                <a:solidFill>
                  <a:schemeClr val="tx2"/>
                </a:solidFill>
              </a:rPr>
              <a:t>Brush up Your Skills</a:t>
            </a:r>
          </a:p>
          <a:p>
            <a:pPr algn="ctr"/>
            <a:endParaRPr lang="en-US" sz="2800" b="1" dirty="0" smtClean="0">
              <a:solidFill>
                <a:schemeClr val="tx2"/>
              </a:solidFill>
            </a:endParaRPr>
          </a:p>
          <a:p>
            <a:pPr algn="ctr"/>
            <a:endParaRPr lang="en-US" b="1" dirty="0">
              <a:solidFill>
                <a:schemeClr val="tx2"/>
              </a:solidFill>
            </a:endParaRPr>
          </a:p>
          <a:p>
            <a:pPr algn="ctr"/>
            <a:endParaRPr lang="en-US" b="1" dirty="0">
              <a:solidFill>
                <a:schemeClr val="tx2"/>
              </a:solidFill>
            </a:endParaRPr>
          </a:p>
          <a:p>
            <a:pPr algn="ctr"/>
            <a:r>
              <a:rPr lang="en-US" dirty="0" smtClean="0">
                <a:solidFill>
                  <a:schemeClr val="tx2"/>
                </a:solidFill>
              </a:rPr>
              <a:t>Your Name</a:t>
            </a:r>
            <a:endParaRPr lang="en-US" dirty="0">
              <a:solidFill>
                <a:schemeClr val="tx2"/>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828800" y="152400"/>
            <a:ext cx="6888163" cy="914400"/>
          </a:xfrm>
        </p:spPr>
        <p:txBody>
          <a:bodyPr/>
          <a:lstStyle/>
          <a:p>
            <a:pPr algn="ctr"/>
            <a:r>
              <a:rPr lang="en-US" sz="3200" b="1" dirty="0"/>
              <a:t>A Matter of Balance Class</a:t>
            </a:r>
          </a:p>
        </p:txBody>
      </p:sp>
      <p:sp>
        <p:nvSpPr>
          <p:cNvPr id="9219" name="Rectangle 3"/>
          <p:cNvSpPr>
            <a:spLocks noGrp="1" noChangeArrowheads="1"/>
          </p:cNvSpPr>
          <p:nvPr>
            <p:ph type="body" idx="1"/>
          </p:nvPr>
        </p:nvSpPr>
        <p:spPr>
          <a:xfrm>
            <a:off x="1676400" y="1676400"/>
            <a:ext cx="7467600" cy="5181600"/>
          </a:xfrm>
        </p:spPr>
        <p:txBody>
          <a:bodyPr/>
          <a:lstStyle/>
          <a:p>
            <a:pPr marL="111125" indent="-111125">
              <a:lnSpc>
                <a:spcPct val="90000"/>
              </a:lnSpc>
              <a:buFontTx/>
              <a:buNone/>
            </a:pPr>
            <a:r>
              <a:rPr lang="en-US" sz="2000" b="1" dirty="0"/>
              <a:t>Designed to benefit community-dwelling older adults who:</a:t>
            </a:r>
            <a:endParaRPr lang="en-US" sz="2000" dirty="0"/>
          </a:p>
          <a:p>
            <a:pPr lvl="1" indent="-517525">
              <a:lnSpc>
                <a:spcPct val="90000"/>
              </a:lnSpc>
              <a:buClr>
                <a:schemeClr val="tx2"/>
              </a:buClr>
            </a:pPr>
            <a:r>
              <a:rPr lang="en-US" sz="2000" dirty="0"/>
              <a:t>Are concerned about falls</a:t>
            </a:r>
          </a:p>
          <a:p>
            <a:pPr lvl="1" indent="-517525">
              <a:lnSpc>
                <a:spcPct val="90000"/>
              </a:lnSpc>
              <a:buClr>
                <a:schemeClr val="tx2"/>
              </a:buClr>
            </a:pPr>
            <a:r>
              <a:rPr lang="en-US" sz="2000" dirty="0"/>
              <a:t>Have sustained a fall in the </a:t>
            </a:r>
            <a:r>
              <a:rPr lang="en-US" sz="2000" dirty="0" smtClean="0"/>
              <a:t>past</a:t>
            </a:r>
          </a:p>
          <a:p>
            <a:pPr lvl="1" indent="-517525">
              <a:lnSpc>
                <a:spcPct val="90000"/>
              </a:lnSpc>
              <a:buClr>
                <a:schemeClr val="tx2"/>
              </a:buClr>
            </a:pPr>
            <a:r>
              <a:rPr lang="en-US" sz="2000" dirty="0" smtClean="0"/>
              <a:t>Restrict </a:t>
            </a:r>
            <a:r>
              <a:rPr lang="en-US" sz="2000" dirty="0"/>
              <a:t>activities because of concerns about </a:t>
            </a:r>
            <a:r>
              <a:rPr lang="en-US" sz="2000" dirty="0" smtClean="0"/>
              <a:t>falling</a:t>
            </a:r>
          </a:p>
          <a:p>
            <a:pPr lvl="1" indent="-517525">
              <a:lnSpc>
                <a:spcPct val="90000"/>
              </a:lnSpc>
              <a:buClr>
                <a:schemeClr val="tx2"/>
              </a:buClr>
            </a:pPr>
            <a:r>
              <a:rPr lang="en-US" sz="2000" dirty="0" smtClean="0"/>
              <a:t>Are </a:t>
            </a:r>
            <a:r>
              <a:rPr lang="en-US" sz="2000" dirty="0"/>
              <a:t>interested in improving flexibility, balance and </a:t>
            </a:r>
            <a:r>
              <a:rPr lang="en-US" sz="2000" dirty="0" smtClean="0"/>
              <a:t>strength</a:t>
            </a:r>
          </a:p>
          <a:p>
            <a:pPr lvl="1" indent="-517525">
              <a:lnSpc>
                <a:spcPct val="90000"/>
              </a:lnSpc>
              <a:buClr>
                <a:schemeClr val="tx2"/>
              </a:buClr>
            </a:pPr>
            <a:r>
              <a:rPr lang="en-US" sz="2000" dirty="0" smtClean="0"/>
              <a:t>Are </a:t>
            </a:r>
            <a:r>
              <a:rPr lang="en-US" sz="2000" dirty="0"/>
              <a:t>age 60 or older, ambulatory and able to problem-solve</a:t>
            </a:r>
          </a:p>
          <a:p>
            <a:pPr marL="111125" indent="-111125">
              <a:lnSpc>
                <a:spcPct val="90000"/>
              </a:lnSpc>
              <a:buFontTx/>
              <a:buNone/>
            </a:pPr>
            <a:r>
              <a:rPr lang="en-US" sz="2000" b="1" dirty="0"/>
              <a:t>During 8 two-hour classes, participants learn:</a:t>
            </a:r>
          </a:p>
          <a:p>
            <a:pPr marL="111125" indent="-111125">
              <a:lnSpc>
                <a:spcPct val="90000"/>
              </a:lnSpc>
              <a:buFontTx/>
              <a:buNone/>
            </a:pPr>
            <a:endParaRPr lang="en-US" sz="500" b="1" dirty="0"/>
          </a:p>
          <a:p>
            <a:pPr lvl="1" indent="-517525">
              <a:lnSpc>
                <a:spcPct val="90000"/>
              </a:lnSpc>
              <a:buClr>
                <a:schemeClr val="tx2"/>
              </a:buClr>
            </a:pPr>
            <a:r>
              <a:rPr lang="en-US" sz="2000" dirty="0" smtClean="0"/>
              <a:t>To </a:t>
            </a:r>
            <a:r>
              <a:rPr lang="en-US" sz="2000" dirty="0"/>
              <a:t>view falls and </a:t>
            </a:r>
            <a:r>
              <a:rPr lang="en-US" sz="2000" dirty="0" smtClean="0"/>
              <a:t>fear of falling as controllable</a:t>
            </a:r>
          </a:p>
          <a:p>
            <a:pPr lvl="1" indent="-517525">
              <a:lnSpc>
                <a:spcPct val="90000"/>
              </a:lnSpc>
              <a:buClr>
                <a:schemeClr val="tx2"/>
              </a:buClr>
            </a:pPr>
            <a:r>
              <a:rPr lang="en-US" sz="2000" dirty="0" smtClean="0"/>
              <a:t>To </a:t>
            </a:r>
            <a:r>
              <a:rPr lang="en-US" sz="2000" dirty="0"/>
              <a:t>set realistic goals for increasing </a:t>
            </a:r>
            <a:r>
              <a:rPr lang="en-US" sz="2000" dirty="0" smtClean="0"/>
              <a:t>activity</a:t>
            </a:r>
          </a:p>
          <a:p>
            <a:pPr lvl="1" indent="-517525">
              <a:lnSpc>
                <a:spcPct val="90000"/>
              </a:lnSpc>
              <a:buClr>
                <a:schemeClr val="tx2"/>
              </a:buClr>
            </a:pPr>
            <a:r>
              <a:rPr lang="en-US" sz="2000" dirty="0" smtClean="0"/>
              <a:t>To </a:t>
            </a:r>
            <a:r>
              <a:rPr lang="en-US" sz="2000" dirty="0"/>
              <a:t>change their environment to reduce fall risk </a:t>
            </a:r>
            <a:r>
              <a:rPr lang="en-US" sz="2000" dirty="0" smtClean="0"/>
              <a:t>factors</a:t>
            </a:r>
          </a:p>
          <a:p>
            <a:pPr lvl="1" indent="-517525">
              <a:lnSpc>
                <a:spcPct val="90000"/>
              </a:lnSpc>
              <a:buClr>
                <a:schemeClr val="tx2"/>
              </a:buClr>
            </a:pPr>
            <a:r>
              <a:rPr lang="en-US" sz="2000" dirty="0" smtClean="0"/>
              <a:t>To </a:t>
            </a:r>
            <a:r>
              <a:rPr lang="en-US" sz="2000" dirty="0"/>
              <a:t>promote exercise to increase strength and balance</a:t>
            </a:r>
            <a:endParaRPr lang="en-US" sz="800" dirty="0"/>
          </a:p>
          <a:p>
            <a:pPr lvl="1" indent="-517525">
              <a:lnSpc>
                <a:spcPct val="90000"/>
              </a:lnSpc>
              <a:buClr>
                <a:schemeClr val="tx2"/>
              </a:buClr>
              <a:buFontTx/>
              <a:buNone/>
            </a:pPr>
            <a:endParaRPr lang="en-US" sz="20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1828800" y="228600"/>
            <a:ext cx="6962775" cy="1066800"/>
          </a:xfrm>
        </p:spPr>
        <p:txBody>
          <a:bodyPr lIns="90488" tIns="44450" rIns="90488" bIns="44450"/>
          <a:lstStyle/>
          <a:p>
            <a:pPr algn="ctr" eaLnBrk="1" hangingPunct="1"/>
            <a:r>
              <a:rPr lang="en-US" sz="3200" b="1" dirty="0" smtClean="0"/>
              <a:t>A Matter of Balance</a:t>
            </a:r>
            <a:r>
              <a:rPr lang="en-US" sz="3600" b="1" dirty="0" smtClean="0"/>
              <a:t> </a:t>
            </a:r>
            <a:br>
              <a:rPr lang="en-US" sz="3600" b="1" dirty="0" smtClean="0"/>
            </a:br>
            <a:endParaRPr lang="en-US" sz="3600" b="1" dirty="0" smtClean="0"/>
          </a:p>
        </p:txBody>
      </p:sp>
      <p:sp>
        <p:nvSpPr>
          <p:cNvPr id="16387" name="Rectangle 3"/>
          <p:cNvSpPr>
            <a:spLocks noGrp="1" noChangeArrowheads="1"/>
          </p:cNvSpPr>
          <p:nvPr>
            <p:ph type="body" idx="1"/>
          </p:nvPr>
        </p:nvSpPr>
        <p:spPr>
          <a:xfrm>
            <a:off x="2057400" y="685800"/>
            <a:ext cx="6858000" cy="6172200"/>
          </a:xfrm>
        </p:spPr>
        <p:txBody>
          <a:bodyPr lIns="90488" tIns="44450" rIns="90488" bIns="44450"/>
          <a:lstStyle/>
          <a:p>
            <a:pPr eaLnBrk="1" hangingPunct="1">
              <a:buFont typeface="Wingdings" pitchFamily="2" charset="2"/>
              <a:buNone/>
            </a:pPr>
            <a:r>
              <a:rPr lang="en-US" sz="2400" b="1" dirty="0" smtClean="0"/>
              <a:t>What Happens During Sessions?</a:t>
            </a:r>
          </a:p>
          <a:p>
            <a:pPr eaLnBrk="1" hangingPunct="1">
              <a:buFont typeface="Wingdings" pitchFamily="2" charset="2"/>
              <a:buNone/>
            </a:pPr>
            <a:endParaRPr lang="en-US" sz="800" b="1" i="1" dirty="0" smtClean="0">
              <a:latin typeface="Times New Roman" pitchFamily="18" charset="0"/>
            </a:endParaRPr>
          </a:p>
          <a:p>
            <a:pPr eaLnBrk="1" hangingPunct="1"/>
            <a:r>
              <a:rPr lang="en-US" sz="2400" dirty="0" smtClean="0"/>
              <a:t>Group discussion- </a:t>
            </a:r>
            <a:r>
              <a:rPr lang="en-US" sz="2000" i="1" dirty="0" smtClean="0"/>
              <a:t>Let participants share their knowledge, use the curriculum to guide the discussion</a:t>
            </a:r>
            <a:endParaRPr lang="en-US" sz="2000" dirty="0" smtClean="0"/>
          </a:p>
          <a:p>
            <a:pPr eaLnBrk="1" hangingPunct="1"/>
            <a:r>
              <a:rPr lang="en-US" sz="2400" dirty="0" smtClean="0"/>
              <a:t>Problem-solving</a:t>
            </a:r>
            <a:r>
              <a:rPr lang="en-US" sz="2000" i="1" dirty="0" smtClean="0"/>
              <a:t>- Finding solutions to real issues from suggestions within the group</a:t>
            </a:r>
            <a:endParaRPr lang="en-US" sz="2400" dirty="0" smtClean="0"/>
          </a:p>
          <a:p>
            <a:pPr eaLnBrk="1" hangingPunct="1"/>
            <a:r>
              <a:rPr lang="en-US" sz="2400" dirty="0" smtClean="0"/>
              <a:t>Skill building</a:t>
            </a:r>
            <a:r>
              <a:rPr lang="en-US" sz="2000" i="1" dirty="0" smtClean="0"/>
              <a:t>- Learning new ways to think about changing behaviors</a:t>
            </a:r>
            <a:endParaRPr lang="en-US" sz="2400" dirty="0" smtClean="0"/>
          </a:p>
          <a:p>
            <a:pPr eaLnBrk="1" hangingPunct="1"/>
            <a:r>
              <a:rPr lang="en-US" sz="2400" dirty="0" smtClean="0"/>
              <a:t>Assertiveness training</a:t>
            </a:r>
            <a:r>
              <a:rPr lang="en-US" sz="2000" i="1" dirty="0" smtClean="0"/>
              <a:t>- The importance of letting others know what your needs are</a:t>
            </a:r>
            <a:endParaRPr lang="en-US" sz="2400" dirty="0" smtClean="0"/>
          </a:p>
          <a:p>
            <a:pPr eaLnBrk="1" hangingPunct="1"/>
            <a:r>
              <a:rPr lang="en-US" sz="2400" dirty="0" smtClean="0"/>
              <a:t>Sharing practical solutions</a:t>
            </a:r>
            <a:r>
              <a:rPr lang="en-US" sz="2000" i="1" dirty="0" smtClean="0"/>
              <a:t>-Listening to suggestions from peers about solutions that have worked for them</a:t>
            </a:r>
            <a:endParaRPr lang="en-US" sz="2400" dirty="0" smtClean="0"/>
          </a:p>
          <a:p>
            <a:pPr eaLnBrk="1" hangingPunct="1"/>
            <a:r>
              <a:rPr lang="en-US" sz="2400" dirty="0" smtClean="0"/>
              <a:t>Videos</a:t>
            </a:r>
            <a:r>
              <a:rPr lang="en-US" sz="2000" i="1" dirty="0" smtClean="0"/>
              <a:t>- Fear of Falling: A Matter of Balance and Exercise: It’s Never too Late set the stage for discussion</a:t>
            </a:r>
            <a:endParaRPr lang="en-US" sz="2400" dirty="0" smtClean="0"/>
          </a:p>
          <a:p>
            <a:pPr eaLnBrk="1" hangingPunct="1"/>
            <a:r>
              <a:rPr lang="en-US" sz="2400" dirty="0" smtClean="0"/>
              <a:t>Exercise training-</a:t>
            </a:r>
            <a:r>
              <a:rPr lang="en-US" sz="2000" i="1" dirty="0" smtClean="0"/>
              <a:t>Exercises are introduced in session 3  and are a part of each session 3-8, this is developing a new skill</a:t>
            </a:r>
            <a:endParaRPr lang="en-US" sz="2400" dirty="0" smtClean="0"/>
          </a:p>
          <a:p>
            <a:pPr eaLnBrk="1" hangingPunct="1"/>
            <a:endParaRPr lang="en-US" sz="2800" dirty="0" smtClean="0"/>
          </a:p>
        </p:txBody>
      </p:sp>
      <p:sp>
        <p:nvSpPr>
          <p:cNvPr id="16388" name="Text Box 4"/>
          <p:cNvSpPr txBox="1">
            <a:spLocks noChangeArrowheads="1"/>
          </p:cNvSpPr>
          <p:nvPr/>
        </p:nvSpPr>
        <p:spPr bwMode="auto">
          <a:xfrm>
            <a:off x="5638800" y="3200400"/>
            <a:ext cx="2895600" cy="457200"/>
          </a:xfrm>
          <a:prstGeom prst="rect">
            <a:avLst/>
          </a:prstGeom>
          <a:noFill/>
          <a:ln w="9525">
            <a:noFill/>
            <a:miter lim="800000"/>
            <a:headEnd/>
            <a:tailEnd/>
          </a:ln>
        </p:spPr>
        <p:txBody>
          <a:bodyPr>
            <a:spAutoFit/>
          </a:bodyPr>
          <a:lstStyle/>
          <a:p>
            <a:pPr>
              <a:spcBef>
                <a:spcPct val="50000"/>
              </a:spcBef>
            </a:pPr>
            <a:endParaRPr lang="en-US" dirty="0"/>
          </a:p>
        </p:txBody>
      </p:sp>
      <p:sp>
        <p:nvSpPr>
          <p:cNvPr id="16389" name="Text Box 5"/>
          <p:cNvSpPr txBox="1">
            <a:spLocks noChangeArrowheads="1"/>
          </p:cNvSpPr>
          <p:nvPr/>
        </p:nvSpPr>
        <p:spPr bwMode="auto">
          <a:xfrm>
            <a:off x="5638800" y="3429000"/>
            <a:ext cx="2514600" cy="457200"/>
          </a:xfrm>
          <a:prstGeom prst="rect">
            <a:avLst/>
          </a:prstGeom>
          <a:noFill/>
          <a:ln w="9525">
            <a:noFill/>
            <a:miter lim="800000"/>
            <a:headEnd/>
            <a:tailEnd/>
          </a:ln>
        </p:spPr>
        <p:txBody>
          <a:bodyPr>
            <a:spAutoFit/>
          </a:bodyPr>
          <a:lstStyle/>
          <a:p>
            <a:pPr>
              <a:spcBef>
                <a:spcPct val="50000"/>
              </a:spcBef>
            </a:pPr>
            <a:endParaRPr lang="en-US" dirty="0"/>
          </a:p>
        </p:txBody>
      </p:sp>
      <p:sp>
        <p:nvSpPr>
          <p:cNvPr id="16390" name="Text Box 6"/>
          <p:cNvSpPr txBox="1">
            <a:spLocks noChangeArrowheads="1"/>
          </p:cNvSpPr>
          <p:nvPr/>
        </p:nvSpPr>
        <p:spPr bwMode="auto">
          <a:xfrm>
            <a:off x="5867400" y="3581400"/>
            <a:ext cx="2667000" cy="457200"/>
          </a:xfrm>
          <a:prstGeom prst="rect">
            <a:avLst/>
          </a:prstGeom>
          <a:noFill/>
          <a:ln w="9525">
            <a:noFill/>
            <a:miter lim="800000"/>
            <a:headEnd/>
            <a:tailEnd/>
          </a:ln>
        </p:spPr>
        <p:txBody>
          <a:bodyPr>
            <a:spAutoFit/>
          </a:bodyPr>
          <a:lstStyle/>
          <a:p>
            <a:pPr>
              <a:spcBef>
                <a:spcPct val="50000"/>
              </a:spcBef>
            </a:pPr>
            <a:endParaRPr lang="en-US" dirty="0"/>
          </a:p>
        </p:txBody>
      </p:sp>
      <p:sp>
        <p:nvSpPr>
          <p:cNvPr id="16391" name="Text Box 7"/>
          <p:cNvSpPr txBox="1">
            <a:spLocks noChangeArrowheads="1"/>
          </p:cNvSpPr>
          <p:nvPr/>
        </p:nvSpPr>
        <p:spPr bwMode="auto">
          <a:xfrm>
            <a:off x="5791200" y="3276600"/>
            <a:ext cx="2438400" cy="457200"/>
          </a:xfrm>
          <a:prstGeom prst="rect">
            <a:avLst/>
          </a:prstGeom>
          <a:noFill/>
          <a:ln w="9525">
            <a:noFill/>
            <a:miter lim="800000"/>
            <a:headEnd/>
            <a:tailEnd/>
          </a:ln>
        </p:spPr>
        <p:txBody>
          <a:bodyPr>
            <a:spAutoFit/>
          </a:bodyPr>
          <a:lstStyle/>
          <a:p>
            <a:pPr>
              <a:spcBef>
                <a:spcPct val="50000"/>
              </a:spcBef>
            </a:pPr>
            <a:endParaRPr lang="en-US" dirty="0"/>
          </a:p>
        </p:txBody>
      </p:sp>
      <p:sp>
        <p:nvSpPr>
          <p:cNvPr id="16392" name="Text Box 8"/>
          <p:cNvSpPr txBox="1">
            <a:spLocks noChangeArrowheads="1"/>
          </p:cNvSpPr>
          <p:nvPr/>
        </p:nvSpPr>
        <p:spPr bwMode="auto">
          <a:xfrm>
            <a:off x="5943600" y="3581400"/>
            <a:ext cx="2743200" cy="457200"/>
          </a:xfrm>
          <a:prstGeom prst="rect">
            <a:avLst/>
          </a:prstGeom>
          <a:noFill/>
          <a:ln w="9525">
            <a:noFill/>
            <a:miter lim="800000"/>
            <a:headEnd/>
            <a:tailEnd/>
          </a:ln>
        </p:spPr>
        <p:txBody>
          <a:bodyPr>
            <a:spAutoFit/>
          </a:bodyPr>
          <a:lstStyle/>
          <a:p>
            <a:pPr algn="ctr">
              <a:spcBef>
                <a:spcPct val="50000"/>
              </a:spcBef>
            </a:pPr>
            <a:endParaRPr lang="en-US" dirty="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1676400" y="0"/>
            <a:ext cx="7467600" cy="1066800"/>
          </a:xfrm>
        </p:spPr>
        <p:txBody>
          <a:bodyPr/>
          <a:lstStyle/>
          <a:p>
            <a:pPr algn="ctr" eaLnBrk="1" hangingPunct="1"/>
            <a:r>
              <a:rPr lang="en-US" sz="2800" b="1" dirty="0" smtClean="0"/>
              <a:t>These Interventions Focus on:</a:t>
            </a:r>
          </a:p>
        </p:txBody>
      </p:sp>
      <p:sp>
        <p:nvSpPr>
          <p:cNvPr id="13315" name="Rectangle 3"/>
          <p:cNvSpPr>
            <a:spLocks noGrp="1" noChangeArrowheads="1"/>
          </p:cNvSpPr>
          <p:nvPr>
            <p:ph type="body" idx="1"/>
          </p:nvPr>
        </p:nvSpPr>
        <p:spPr>
          <a:xfrm>
            <a:off x="1752600" y="1600200"/>
            <a:ext cx="7391400" cy="5257800"/>
          </a:xfrm>
        </p:spPr>
        <p:txBody>
          <a:bodyPr/>
          <a:lstStyle/>
          <a:p>
            <a:pPr eaLnBrk="1" hangingPunct="1">
              <a:lnSpc>
                <a:spcPct val="90000"/>
              </a:lnSpc>
            </a:pPr>
            <a:r>
              <a:rPr lang="en-US" sz="2400" dirty="0" smtClean="0"/>
              <a:t>Changing misconceptions</a:t>
            </a:r>
          </a:p>
          <a:p>
            <a:pPr eaLnBrk="1" hangingPunct="1">
              <a:lnSpc>
                <a:spcPct val="90000"/>
              </a:lnSpc>
            </a:pPr>
            <a:endParaRPr lang="en-US" sz="800" dirty="0" smtClean="0"/>
          </a:p>
          <a:p>
            <a:pPr eaLnBrk="1" hangingPunct="1">
              <a:lnSpc>
                <a:spcPct val="90000"/>
              </a:lnSpc>
            </a:pPr>
            <a:r>
              <a:rPr lang="en-US" sz="2400" dirty="0" smtClean="0"/>
              <a:t>Teaching skills that promote self-confidence in one’s abilities (self-efficacy)</a:t>
            </a:r>
          </a:p>
          <a:p>
            <a:pPr eaLnBrk="1" hangingPunct="1">
              <a:lnSpc>
                <a:spcPct val="90000"/>
              </a:lnSpc>
            </a:pPr>
            <a:endParaRPr lang="en-US" sz="800" dirty="0" smtClean="0"/>
          </a:p>
          <a:p>
            <a:pPr eaLnBrk="1" hangingPunct="1">
              <a:lnSpc>
                <a:spcPct val="90000"/>
              </a:lnSpc>
            </a:pPr>
            <a:r>
              <a:rPr lang="en-US" sz="2400" dirty="0" smtClean="0"/>
              <a:t>Instilling the belief that one’s efforts will make a difference (outcome expectations)</a:t>
            </a:r>
          </a:p>
          <a:p>
            <a:pPr eaLnBrk="1" hangingPunct="1">
              <a:lnSpc>
                <a:spcPct val="90000"/>
              </a:lnSpc>
            </a:pPr>
            <a:endParaRPr lang="en-US" sz="800" dirty="0" smtClean="0"/>
          </a:p>
          <a:p>
            <a:pPr eaLnBrk="1" hangingPunct="1">
              <a:lnSpc>
                <a:spcPct val="90000"/>
              </a:lnSpc>
            </a:pPr>
            <a:r>
              <a:rPr lang="en-US" sz="2400" dirty="0" smtClean="0"/>
              <a:t>Encouraging positive adaptive responses in the face of difficulties (attributions)</a:t>
            </a:r>
          </a:p>
          <a:p>
            <a:pPr eaLnBrk="1" hangingPunct="1">
              <a:lnSpc>
                <a:spcPct val="90000"/>
              </a:lnSpc>
            </a:pPr>
            <a:endParaRPr lang="en-US" sz="2800" dirty="0" smtClean="0"/>
          </a:p>
          <a:p>
            <a:pPr eaLnBrk="1" hangingPunct="1">
              <a:lnSpc>
                <a:spcPct val="90000"/>
              </a:lnSpc>
            </a:pPr>
            <a:endParaRPr lang="en-US" sz="2800" dirty="0" smtClean="0"/>
          </a:p>
          <a:p>
            <a:pPr eaLnBrk="1" hangingPunct="1">
              <a:lnSpc>
                <a:spcPct val="90000"/>
              </a:lnSpc>
              <a:buFont typeface="Wingdings" pitchFamily="2" charset="2"/>
              <a:buNone/>
            </a:pPr>
            <a:r>
              <a:rPr lang="en-US" sz="1600" dirty="0" smtClean="0"/>
              <a:t>BA Harris 2008</a:t>
            </a:r>
          </a:p>
        </p:txBody>
      </p:sp>
    </p:spTree>
  </p:cSld>
  <p:clrMapOvr>
    <a:masterClrMapping/>
  </p:clrMapOvr>
  <p:transition advTm="6200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5746" name="Rectangle 2"/>
          <p:cNvSpPr>
            <a:spLocks noGrp="1" noChangeArrowheads="1"/>
          </p:cNvSpPr>
          <p:nvPr>
            <p:ph type="title"/>
          </p:nvPr>
        </p:nvSpPr>
        <p:spPr>
          <a:xfrm>
            <a:off x="1828800" y="152400"/>
            <a:ext cx="7315200" cy="1143000"/>
          </a:xfrm>
        </p:spPr>
        <p:txBody>
          <a:bodyPr/>
          <a:lstStyle/>
          <a:p>
            <a:pPr algn="ctr"/>
            <a:r>
              <a:rPr lang="en-US" sz="2800" b="1" dirty="0"/>
              <a:t>Cognitive Restructuring</a:t>
            </a:r>
            <a:r>
              <a:rPr lang="en-US" sz="3200" dirty="0"/>
              <a:t/>
            </a:r>
            <a:br>
              <a:rPr lang="en-US" sz="3200" dirty="0"/>
            </a:br>
            <a:r>
              <a:rPr lang="en-US" sz="2000" dirty="0"/>
              <a:t>(Bandura and Lachman, 1997)</a:t>
            </a:r>
          </a:p>
        </p:txBody>
      </p:sp>
      <p:sp>
        <p:nvSpPr>
          <p:cNvPr id="415747" name="Rectangle 3"/>
          <p:cNvSpPr>
            <a:spLocks noGrp="1" noChangeArrowheads="1"/>
          </p:cNvSpPr>
          <p:nvPr>
            <p:ph type="body" idx="1"/>
          </p:nvPr>
        </p:nvSpPr>
        <p:spPr>
          <a:xfrm>
            <a:off x="1905000" y="1676400"/>
            <a:ext cx="7239000" cy="4495800"/>
          </a:xfrm>
        </p:spPr>
        <p:txBody>
          <a:bodyPr/>
          <a:lstStyle/>
          <a:p>
            <a:pPr>
              <a:buClr>
                <a:schemeClr val="tx2"/>
              </a:buClr>
              <a:buNone/>
            </a:pPr>
            <a:r>
              <a:rPr lang="en-US" sz="2400" dirty="0" smtClean="0"/>
              <a:t>Cognitive Restructuring-Method </a:t>
            </a:r>
            <a:r>
              <a:rPr lang="en-US" sz="2400" dirty="0"/>
              <a:t>of turning negative thoughts into positive thoughts</a:t>
            </a:r>
          </a:p>
          <a:p>
            <a:pPr>
              <a:buClr>
                <a:schemeClr val="tx2"/>
              </a:buClr>
              <a:buFont typeface="Wingdings" pitchFamily="2" charset="2"/>
              <a:buNone/>
            </a:pPr>
            <a:endParaRPr lang="en-US" sz="2400" dirty="0"/>
          </a:p>
          <a:p>
            <a:pPr>
              <a:buClr>
                <a:schemeClr val="tx2"/>
              </a:buClr>
            </a:pPr>
            <a:r>
              <a:rPr lang="en-US" sz="2400" dirty="0"/>
              <a:t>Need to define </a:t>
            </a:r>
            <a:r>
              <a:rPr lang="en-US" sz="2400" dirty="0" smtClean="0"/>
              <a:t>barriers and </a:t>
            </a:r>
            <a:r>
              <a:rPr lang="en-US" sz="2400" dirty="0"/>
              <a:t>obstacles when engaging in a new behavior</a:t>
            </a:r>
          </a:p>
          <a:p>
            <a:pPr>
              <a:buClr>
                <a:schemeClr val="tx2"/>
              </a:buClr>
            </a:pPr>
            <a:endParaRPr lang="en-US" sz="2400" dirty="0"/>
          </a:p>
          <a:p>
            <a:pPr>
              <a:buClr>
                <a:schemeClr val="tx2"/>
              </a:buClr>
            </a:pPr>
            <a:r>
              <a:rPr lang="en-US" sz="2400" dirty="0"/>
              <a:t>Identify strategies for overcoming the barriers</a:t>
            </a:r>
          </a:p>
          <a:p>
            <a:pPr>
              <a:buClr>
                <a:schemeClr val="tx2"/>
              </a:buClr>
              <a:buFont typeface="Wingdings" pitchFamily="2" charset="2"/>
              <a:buNone/>
            </a:pPr>
            <a:endParaRPr lang="en-US" sz="2400" dirty="0"/>
          </a:p>
          <a:p>
            <a:pPr>
              <a:buClr>
                <a:schemeClr val="tx2"/>
              </a:buClr>
            </a:pPr>
            <a:r>
              <a:rPr lang="en-US" sz="2400" dirty="0"/>
              <a:t>Plan realistic/feasible experiences so you can experience success</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8962" name="Picture 2" descr="http://t1.gstatic.com/images?q=tbn:ANd9GcS8ADfNky5x2xZJrqBRbBQ_KmGA7_LpYtsAIIqu9MyZdCd89lUUEk4SH-C2">
            <a:hlinkClick r:id="rId3"/>
          </p:cNvPr>
          <p:cNvPicPr>
            <a:picLocks noChangeAspect="1" noChangeArrowheads="1"/>
          </p:cNvPicPr>
          <p:nvPr/>
        </p:nvPicPr>
        <p:blipFill>
          <a:blip r:embed="rId4" cstate="print"/>
          <a:srcRect/>
          <a:stretch>
            <a:fillRect/>
          </a:stretch>
        </p:blipFill>
        <p:spPr bwMode="auto">
          <a:xfrm>
            <a:off x="2667000" y="1600200"/>
            <a:ext cx="2667000" cy="4495800"/>
          </a:xfrm>
          <a:prstGeom prst="rect">
            <a:avLst/>
          </a:prstGeom>
          <a:noFill/>
        </p:spPr>
      </p:pic>
      <p:sp>
        <p:nvSpPr>
          <p:cNvPr id="3" name="TextBox 2"/>
          <p:cNvSpPr txBox="1"/>
          <p:nvPr/>
        </p:nvSpPr>
        <p:spPr>
          <a:xfrm>
            <a:off x="2286000" y="533400"/>
            <a:ext cx="6477000" cy="584775"/>
          </a:xfrm>
          <a:prstGeom prst="rect">
            <a:avLst/>
          </a:prstGeom>
          <a:noFill/>
        </p:spPr>
        <p:txBody>
          <a:bodyPr wrap="square" rtlCol="0">
            <a:spAutoFit/>
          </a:bodyPr>
          <a:lstStyle/>
          <a:p>
            <a:pPr algn="ctr"/>
            <a:r>
              <a:rPr lang="en-US" sz="3200" b="1" dirty="0" smtClean="0">
                <a:solidFill>
                  <a:schemeClr val="tx2"/>
                </a:solidFill>
              </a:rPr>
              <a:t>Changing Behaviors</a:t>
            </a:r>
            <a:endParaRPr lang="en-US" sz="3200" b="1" dirty="0">
              <a:solidFill>
                <a:schemeClr val="tx2"/>
              </a:solidFill>
            </a:endParaRPr>
          </a:p>
        </p:txBody>
      </p:sp>
      <p:sp>
        <p:nvSpPr>
          <p:cNvPr id="5" name="TextBox 4"/>
          <p:cNvSpPr txBox="1"/>
          <p:nvPr/>
        </p:nvSpPr>
        <p:spPr>
          <a:xfrm>
            <a:off x="5638800" y="1828800"/>
            <a:ext cx="3352800" cy="3785652"/>
          </a:xfrm>
          <a:prstGeom prst="rect">
            <a:avLst/>
          </a:prstGeom>
          <a:noFill/>
        </p:spPr>
        <p:txBody>
          <a:bodyPr wrap="square" rtlCol="0">
            <a:spAutoFit/>
          </a:bodyPr>
          <a:lstStyle/>
          <a:p>
            <a:r>
              <a:rPr lang="en-US" dirty="0" smtClean="0"/>
              <a:t>Red- tells us not to proceed any further</a:t>
            </a:r>
          </a:p>
          <a:p>
            <a:endParaRPr lang="en-US" dirty="0" smtClean="0"/>
          </a:p>
          <a:p>
            <a:endParaRPr lang="en-US" dirty="0" smtClean="0"/>
          </a:p>
          <a:p>
            <a:r>
              <a:rPr lang="en-US" dirty="0" smtClean="0"/>
              <a:t>Yellow- tells us to proceed with caution</a:t>
            </a:r>
          </a:p>
          <a:p>
            <a:endParaRPr lang="en-US" dirty="0" smtClean="0"/>
          </a:p>
          <a:p>
            <a:endParaRPr lang="en-US" dirty="0" smtClean="0"/>
          </a:p>
          <a:p>
            <a:r>
              <a:rPr lang="en-US" dirty="0" smtClean="0"/>
              <a:t>Green- try the new</a:t>
            </a:r>
          </a:p>
          <a:p>
            <a:r>
              <a:rPr lang="en-US" dirty="0" smtClean="0"/>
              <a:t> behavior and evaluate</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381000"/>
            <a:ext cx="7192963" cy="685800"/>
          </a:xfrm>
        </p:spPr>
        <p:txBody>
          <a:bodyPr/>
          <a:lstStyle/>
          <a:p>
            <a:pPr algn="ctr"/>
            <a:r>
              <a:rPr lang="en-US" sz="2800" b="1" dirty="0" smtClean="0"/>
              <a:t>Participant Agreement/PAR-Q</a:t>
            </a:r>
            <a:endParaRPr lang="en-US" sz="2800" b="1" dirty="0"/>
          </a:p>
        </p:txBody>
      </p:sp>
      <p:sp>
        <p:nvSpPr>
          <p:cNvPr id="3" name="Content Placeholder 2"/>
          <p:cNvSpPr>
            <a:spLocks noGrp="1"/>
          </p:cNvSpPr>
          <p:nvPr>
            <p:ph idx="1"/>
          </p:nvPr>
        </p:nvSpPr>
        <p:spPr>
          <a:xfrm>
            <a:off x="1828800" y="1143000"/>
            <a:ext cx="7315200" cy="5715000"/>
          </a:xfrm>
        </p:spPr>
        <p:txBody>
          <a:bodyPr/>
          <a:lstStyle/>
          <a:p>
            <a:r>
              <a:rPr lang="en-US" sz="2400" dirty="0" smtClean="0"/>
              <a:t>Agreement to engage in physical exercises</a:t>
            </a:r>
          </a:p>
          <a:p>
            <a:r>
              <a:rPr lang="en-US" sz="2400" dirty="0" smtClean="0"/>
              <a:t>Passed out in the beginning of session 1</a:t>
            </a:r>
          </a:p>
          <a:p>
            <a:r>
              <a:rPr lang="en-US" sz="2400" dirty="0" smtClean="0"/>
              <a:t>Participants agree to work within their comfort zone</a:t>
            </a:r>
          </a:p>
          <a:p>
            <a:r>
              <a:rPr lang="en-US" sz="2400" dirty="0" smtClean="0"/>
              <a:t>PAR-Q- 7 questions to see if ready for exercise</a:t>
            </a:r>
          </a:p>
          <a:p>
            <a:r>
              <a:rPr lang="en-US" sz="2400" dirty="0" smtClean="0"/>
              <a:t>If answered Yes on any of PAR-Q questions the participant will follow-up with their physician</a:t>
            </a:r>
          </a:p>
          <a:p>
            <a:r>
              <a:rPr lang="en-US" sz="2400" dirty="0" smtClean="0"/>
              <a:t>Session 3-Make sure all participant agreements are signed before they engage in exercises</a:t>
            </a:r>
          </a:p>
          <a:p>
            <a:pPr>
              <a:buNone/>
            </a:pPr>
            <a:r>
              <a:rPr lang="en-US" sz="2000" i="1" dirty="0" smtClean="0"/>
              <a:t>If Participant does not complete ask them to refrain from exercises until it is completed: They follow up with physician</a:t>
            </a:r>
          </a:p>
          <a:p>
            <a:pPr algn="ctr">
              <a:buNone/>
            </a:pPr>
            <a:r>
              <a:rPr lang="en-US" sz="2400" i="1" dirty="0" smtClean="0"/>
              <a:t>This is a self management tool </a:t>
            </a:r>
          </a:p>
          <a:p>
            <a:pPr algn="ctr">
              <a:buNone/>
            </a:pPr>
            <a:r>
              <a:rPr lang="en-US" sz="2400" i="1" dirty="0"/>
              <a:t>M</a:t>
            </a:r>
            <a:r>
              <a:rPr lang="en-US" sz="2400" i="1" dirty="0" smtClean="0"/>
              <a:t>ost physicians want their patients to exercise</a:t>
            </a:r>
            <a:endParaRPr lang="en-US" sz="2400" i="1"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1752600" y="381000"/>
            <a:ext cx="7192963" cy="533400"/>
          </a:xfrm>
        </p:spPr>
        <p:txBody>
          <a:bodyPr/>
          <a:lstStyle/>
          <a:p>
            <a:pPr algn="ctr"/>
            <a:r>
              <a:rPr lang="en-US" altLang="en-US" smtClean="0"/>
              <a:t/>
            </a:r>
            <a:br>
              <a:rPr lang="en-US" altLang="en-US" smtClean="0"/>
            </a:br>
            <a:r>
              <a:rPr lang="en-US" altLang="en-US" smtClean="0"/>
              <a:t> </a:t>
            </a:r>
            <a:r>
              <a:rPr lang="en-US" altLang="en-US" sz="2800" smtClean="0"/>
              <a:t>Exercises :  Considerations</a:t>
            </a:r>
          </a:p>
        </p:txBody>
      </p:sp>
      <p:sp>
        <p:nvSpPr>
          <p:cNvPr id="3" name="Content Placeholder 2"/>
          <p:cNvSpPr>
            <a:spLocks noGrp="1"/>
          </p:cNvSpPr>
          <p:nvPr>
            <p:ph idx="1"/>
          </p:nvPr>
        </p:nvSpPr>
        <p:spPr>
          <a:xfrm>
            <a:off x="1752600" y="1219200"/>
            <a:ext cx="7543800" cy="4913313"/>
          </a:xfrm>
        </p:spPr>
        <p:txBody>
          <a:bodyPr/>
          <a:lstStyle/>
          <a:p>
            <a:pPr>
              <a:defRPr/>
            </a:pPr>
            <a:endParaRPr lang="en-US" sz="800" dirty="0" smtClean="0"/>
          </a:p>
          <a:p>
            <a:pPr>
              <a:defRPr/>
            </a:pPr>
            <a:r>
              <a:rPr lang="en-US" sz="2000" dirty="0" smtClean="0"/>
              <a:t>Always have 2 coaches during class. This is essential!</a:t>
            </a:r>
          </a:p>
          <a:p>
            <a:pPr>
              <a:defRPr/>
            </a:pPr>
            <a:endParaRPr lang="en-US" sz="800" dirty="0" smtClean="0"/>
          </a:p>
          <a:p>
            <a:pPr>
              <a:defRPr/>
            </a:pPr>
            <a:r>
              <a:rPr lang="en-US" sz="2000" dirty="0" smtClean="0"/>
              <a:t>Make sure all participants can see coach clearly</a:t>
            </a:r>
          </a:p>
          <a:p>
            <a:pPr algn="ctr">
              <a:defRPr/>
            </a:pPr>
            <a:r>
              <a:rPr lang="en-US" sz="1600" i="1" dirty="0">
                <a:ea typeface="Tahoma" panose="020B0604030504040204" pitchFamily="34" charset="0"/>
                <a:cs typeface="Tahoma" panose="020B0604030504040204" pitchFamily="34" charset="0"/>
              </a:rPr>
              <a:t>One coach can demonstrate the exercises while one coach circulates </a:t>
            </a:r>
            <a:endParaRPr lang="en-US" sz="1600" i="1" dirty="0" smtClean="0">
              <a:ea typeface="Tahoma" panose="020B0604030504040204" pitchFamily="34" charset="0"/>
              <a:cs typeface="Tahoma" panose="020B0604030504040204" pitchFamily="34" charset="0"/>
            </a:endParaRPr>
          </a:p>
          <a:p>
            <a:pPr algn="ctr">
              <a:buFont typeface="Wingdings" pitchFamily="2" charset="2"/>
              <a:buNone/>
              <a:defRPr/>
            </a:pPr>
            <a:r>
              <a:rPr lang="en-US" sz="1600" i="1" dirty="0" smtClean="0">
                <a:ea typeface="Tahoma" panose="020B0604030504040204" pitchFamily="34" charset="0"/>
                <a:cs typeface="Tahoma" panose="020B0604030504040204" pitchFamily="34" charset="0"/>
              </a:rPr>
              <a:t>and </a:t>
            </a:r>
            <a:r>
              <a:rPr lang="en-US" sz="1600" i="1" dirty="0">
                <a:ea typeface="Tahoma" panose="020B0604030504040204" pitchFamily="34" charset="0"/>
                <a:cs typeface="Tahoma" panose="020B0604030504040204" pitchFamily="34" charset="0"/>
              </a:rPr>
              <a:t>encourages participants</a:t>
            </a:r>
            <a:endParaRPr lang="en-US" sz="1600" i="1" dirty="0" smtClean="0">
              <a:ea typeface="Tahoma" panose="020B0604030504040204" pitchFamily="34" charset="0"/>
              <a:cs typeface="Tahoma" panose="020B0604030504040204" pitchFamily="34" charset="0"/>
            </a:endParaRPr>
          </a:p>
          <a:p>
            <a:pPr>
              <a:defRPr/>
            </a:pPr>
            <a:r>
              <a:rPr lang="en-US" sz="2000" dirty="0" smtClean="0"/>
              <a:t>Maintain good posture during the exercises</a:t>
            </a:r>
          </a:p>
          <a:p>
            <a:pPr marL="0" indent="0">
              <a:buFont typeface="Wingdings" pitchFamily="2" charset="2"/>
              <a:buNone/>
              <a:defRPr/>
            </a:pPr>
            <a:endParaRPr lang="en-US" sz="800" dirty="0" smtClean="0"/>
          </a:p>
          <a:p>
            <a:pPr>
              <a:defRPr/>
            </a:pPr>
            <a:r>
              <a:rPr lang="en-US" sz="2000" i="1" dirty="0" smtClean="0"/>
              <a:t>BREATHE </a:t>
            </a:r>
            <a:r>
              <a:rPr lang="en-US" sz="2000" dirty="0" smtClean="0"/>
              <a:t>while doing exercises</a:t>
            </a:r>
          </a:p>
          <a:p>
            <a:pPr>
              <a:defRPr/>
            </a:pPr>
            <a:endParaRPr lang="en-US" sz="800" dirty="0" smtClean="0"/>
          </a:p>
          <a:p>
            <a:pPr>
              <a:defRPr/>
            </a:pPr>
            <a:r>
              <a:rPr lang="en-US" sz="2000" dirty="0" smtClean="0"/>
              <a:t>Wear safe footwear- </a:t>
            </a:r>
            <a:r>
              <a:rPr lang="en-US" sz="2000" i="1" dirty="0" smtClean="0"/>
              <a:t>Set an example coaches</a:t>
            </a:r>
          </a:p>
          <a:p>
            <a:pPr>
              <a:defRPr/>
            </a:pPr>
            <a:endParaRPr lang="en-US" sz="800" i="1" dirty="0" smtClean="0"/>
          </a:p>
          <a:p>
            <a:pPr>
              <a:defRPr/>
            </a:pPr>
            <a:r>
              <a:rPr lang="en-US" sz="2000" dirty="0" smtClean="0"/>
              <a:t>Encourage all participants to exercise in their comfort zone</a:t>
            </a:r>
            <a:endParaRPr lang="en-US" sz="2000" i="1" dirty="0" smtClean="0"/>
          </a:p>
          <a:p>
            <a:pPr>
              <a:defRPr/>
            </a:pPr>
            <a:endParaRPr lang="en-US" sz="800" i="1" dirty="0" smtClean="0"/>
          </a:p>
          <a:p>
            <a:pPr>
              <a:defRPr/>
            </a:pPr>
            <a:r>
              <a:rPr lang="en-US" sz="2000" dirty="0" smtClean="0"/>
              <a:t>Increase repetitions as your group tolerates</a:t>
            </a:r>
          </a:p>
          <a:p>
            <a:pPr>
              <a:defRPr/>
            </a:pPr>
            <a:endParaRPr lang="en-US" sz="1100" dirty="0" smtClean="0"/>
          </a:p>
          <a:p>
            <a:pPr>
              <a:buFont typeface="Wingdings" pitchFamily="2" charset="2"/>
              <a:buNone/>
              <a:defRPr/>
            </a:pPr>
            <a:r>
              <a:rPr lang="en-US" sz="2000" i="1" dirty="0" smtClean="0"/>
              <a:t>                              </a:t>
            </a:r>
            <a:r>
              <a:rPr lang="en-US" sz="2400" i="1" dirty="0" smtClean="0"/>
              <a:t>Have Fun!</a:t>
            </a:r>
            <a:endParaRPr lang="en-US" sz="2400" i="1" dirty="0"/>
          </a:p>
        </p:txBody>
      </p:sp>
    </p:spTree>
  </p:cSld>
  <p:clrMapOvr>
    <a:masterClrMapping/>
  </p:clrMapOvr>
  <p:transition advTm="8000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1752600" y="76200"/>
            <a:ext cx="7315200" cy="762000"/>
          </a:xfrm>
        </p:spPr>
        <p:txBody>
          <a:bodyPr/>
          <a:lstStyle/>
          <a:p>
            <a:pPr algn="ctr"/>
            <a:r>
              <a:rPr lang="en-US" altLang="en-US" sz="2800" smtClean="0"/>
              <a:t>Coach Responsibilities during Exercises</a:t>
            </a:r>
          </a:p>
        </p:txBody>
      </p:sp>
      <p:sp>
        <p:nvSpPr>
          <p:cNvPr id="29699" name="Content Placeholder 2"/>
          <p:cNvSpPr>
            <a:spLocks noGrp="1"/>
          </p:cNvSpPr>
          <p:nvPr>
            <p:ph idx="1"/>
          </p:nvPr>
        </p:nvSpPr>
        <p:spPr>
          <a:xfrm>
            <a:off x="1752600" y="1371600"/>
            <a:ext cx="7391400" cy="5065713"/>
          </a:xfrm>
        </p:spPr>
        <p:txBody>
          <a:bodyPr/>
          <a:lstStyle/>
          <a:p>
            <a:pPr lvl="1">
              <a:defRPr/>
            </a:pPr>
            <a:r>
              <a:rPr lang="en-US" altLang="en-US" sz="2000" dirty="0" smtClean="0"/>
              <a:t>No Music: hearing the instructions is important </a:t>
            </a:r>
          </a:p>
          <a:p>
            <a:pPr lvl="1">
              <a:buFont typeface="Wingdings" pitchFamily="2" charset="2"/>
              <a:buNone/>
              <a:defRPr/>
            </a:pPr>
            <a:endParaRPr lang="en-US" altLang="en-US" sz="800" dirty="0" smtClean="0"/>
          </a:p>
          <a:p>
            <a:pPr lvl="1">
              <a:defRPr/>
            </a:pPr>
            <a:r>
              <a:rPr lang="en-US" altLang="en-US" sz="2000" dirty="0" smtClean="0"/>
              <a:t>Exercises should be demonstrated reading the instructions in the coach handbook</a:t>
            </a:r>
          </a:p>
          <a:p>
            <a:pPr lvl="1">
              <a:defRPr/>
            </a:pPr>
            <a:endParaRPr lang="en-US" altLang="en-US" sz="800" dirty="0" smtClean="0"/>
          </a:p>
          <a:p>
            <a:pPr lvl="1">
              <a:defRPr/>
            </a:pPr>
            <a:r>
              <a:rPr lang="en-US" altLang="en-US" sz="2000" dirty="0" smtClean="0"/>
              <a:t>Coaching tips are there as a guide as you lead the exercises</a:t>
            </a:r>
          </a:p>
          <a:p>
            <a:pPr lvl="1">
              <a:buFont typeface="Wingdings" pitchFamily="2" charset="2"/>
              <a:buNone/>
              <a:defRPr/>
            </a:pPr>
            <a:endParaRPr lang="en-US" altLang="en-US" sz="800" dirty="0" smtClean="0"/>
          </a:p>
          <a:p>
            <a:pPr lvl="1">
              <a:defRPr/>
            </a:pPr>
            <a:r>
              <a:rPr lang="en-US" altLang="en-US" sz="2000" dirty="0" smtClean="0"/>
              <a:t>Participants should listen to their bodies and perform exercises in their comfort zone</a:t>
            </a:r>
          </a:p>
          <a:p>
            <a:pPr lvl="1">
              <a:defRPr/>
            </a:pPr>
            <a:endParaRPr lang="en-US" altLang="en-US" sz="800" dirty="0" smtClean="0"/>
          </a:p>
          <a:p>
            <a:pPr lvl="1">
              <a:defRPr/>
            </a:pPr>
            <a:r>
              <a:rPr lang="en-US" sz="2000" dirty="0" smtClean="0">
                <a:ea typeface="Tahoma" panose="020B0604030504040204" pitchFamily="34" charset="0"/>
                <a:cs typeface="Tahoma" panose="020B0604030504040204" pitchFamily="34" charset="0"/>
              </a:rPr>
              <a:t>Exercises </a:t>
            </a:r>
            <a:r>
              <a:rPr lang="en-US" sz="2000" dirty="0">
                <a:ea typeface="Tahoma" panose="020B0604030504040204" pitchFamily="34" charset="0"/>
                <a:cs typeface="Tahoma" panose="020B0604030504040204" pitchFamily="34" charset="0"/>
              </a:rPr>
              <a:t>can be done seated or </a:t>
            </a:r>
            <a:r>
              <a:rPr lang="en-US" sz="2000" dirty="0" smtClean="0">
                <a:ea typeface="Tahoma" panose="020B0604030504040204" pitchFamily="34" charset="0"/>
                <a:cs typeface="Tahoma" panose="020B0604030504040204" pitchFamily="34" charset="0"/>
              </a:rPr>
              <a:t>standing</a:t>
            </a:r>
          </a:p>
          <a:p>
            <a:pPr marL="457200" lvl="1" indent="0">
              <a:buFont typeface="Wingdings" pitchFamily="2" charset="2"/>
              <a:buNone/>
              <a:defRPr/>
            </a:pPr>
            <a:r>
              <a:rPr lang="en-US" sz="1600" i="1" dirty="0" smtClean="0">
                <a:ea typeface="Tahoma" panose="020B0604030504040204" pitchFamily="34" charset="0"/>
                <a:cs typeface="Tahoma" panose="020B0604030504040204" pitchFamily="34" charset="0"/>
              </a:rPr>
              <a:t>If standing is a challenge, the participant can be seated during exercises</a:t>
            </a:r>
          </a:p>
          <a:p>
            <a:pPr marL="457200" lvl="1" indent="0">
              <a:buFont typeface="Wingdings" pitchFamily="2" charset="2"/>
              <a:buNone/>
              <a:defRPr/>
            </a:pPr>
            <a:endParaRPr lang="en-US" sz="800" i="1" dirty="0" smtClean="0">
              <a:ea typeface="Tahoma" panose="020B0604030504040204" pitchFamily="34" charset="0"/>
              <a:cs typeface="Tahoma" panose="020B0604030504040204" pitchFamily="34" charset="0"/>
            </a:endParaRPr>
          </a:p>
          <a:p>
            <a:pPr lvl="1">
              <a:defRPr/>
            </a:pPr>
            <a:r>
              <a:rPr lang="en-US" sz="2000" dirty="0" smtClean="0">
                <a:ea typeface="Tahoma" panose="020B0604030504040204" pitchFamily="34" charset="0"/>
                <a:cs typeface="Tahoma" panose="020B0604030504040204" pitchFamily="34" charset="0"/>
              </a:rPr>
              <a:t>If a </a:t>
            </a:r>
            <a:r>
              <a:rPr lang="en-US" sz="2000" dirty="0">
                <a:ea typeface="Tahoma" panose="020B0604030504040204" pitchFamily="34" charset="0"/>
                <a:cs typeface="Tahoma" panose="020B0604030504040204" pitchFamily="34" charset="0"/>
              </a:rPr>
              <a:t>participant is in a wheelchair/walker encourage them to do some activity with their arms if they are unable to move their legs.</a:t>
            </a:r>
          </a:p>
          <a:p>
            <a:pPr>
              <a:buFont typeface="Wingdings" pitchFamily="2" charset="2"/>
              <a:buNone/>
              <a:defRPr/>
            </a:pPr>
            <a:endParaRPr lang="en-US" altLang="en-US" sz="800" i="1" dirty="0" smtClean="0"/>
          </a:p>
          <a:p>
            <a:pPr marL="457200" lvl="1" indent="0" algn="ctr">
              <a:buFont typeface="Wingdings" pitchFamily="2" charset="2"/>
              <a:buNone/>
              <a:defRPr/>
            </a:pPr>
            <a:r>
              <a:rPr lang="en-US" altLang="en-US" sz="1800" i="1" dirty="0" smtClean="0"/>
              <a:t>Provide encouragement and feedback</a:t>
            </a:r>
          </a:p>
          <a:p>
            <a:pPr lvl="1">
              <a:defRPr/>
            </a:pPr>
            <a:endParaRPr lang="en-US" altLang="en-US" sz="2000" dirty="0" smtClean="0"/>
          </a:p>
          <a:p>
            <a:pPr>
              <a:buFont typeface="Wingdings" pitchFamily="2" charset="2"/>
              <a:buNone/>
              <a:defRPr/>
            </a:pPr>
            <a:endParaRPr lang="en-US" altLang="en-US" sz="2000" dirty="0" smtClean="0"/>
          </a:p>
        </p:txBody>
      </p:sp>
    </p:spTree>
  </p:cSld>
  <p:clrMapOvr>
    <a:masterClrMapping/>
  </p:clrMapOvr>
  <p:transition advTm="7400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1752600" y="0"/>
            <a:ext cx="7391400" cy="1066800"/>
          </a:xfrm>
        </p:spPr>
        <p:txBody>
          <a:bodyPr/>
          <a:lstStyle/>
          <a:p>
            <a:pPr algn="ctr" eaLnBrk="1" hangingPunct="1"/>
            <a:r>
              <a:rPr lang="en-US" sz="2800" b="1" dirty="0" smtClean="0"/>
              <a:t/>
            </a:r>
            <a:br>
              <a:rPr lang="en-US" sz="2800" b="1" dirty="0" smtClean="0"/>
            </a:br>
            <a:r>
              <a:rPr lang="en-US" sz="2800" b="1" dirty="0" smtClean="0"/>
              <a:t/>
            </a:r>
            <a:br>
              <a:rPr lang="en-US" sz="2800" b="1" dirty="0" smtClean="0"/>
            </a:br>
            <a:r>
              <a:rPr lang="en-US" sz="2800" b="1" dirty="0" smtClean="0"/>
              <a:t/>
            </a:r>
            <a:br>
              <a:rPr lang="en-US" sz="2800" b="1" dirty="0" smtClean="0"/>
            </a:br>
            <a:r>
              <a:rPr lang="en-US" sz="2800" b="1" dirty="0" smtClean="0"/>
              <a:t/>
            </a:r>
            <a:br>
              <a:rPr lang="en-US" sz="2800" b="1" dirty="0" smtClean="0"/>
            </a:br>
            <a:r>
              <a:rPr lang="en-US" sz="2000" b="1" dirty="0" smtClean="0"/>
              <a:t> A Matter of Balance:</a:t>
            </a:r>
            <a:br>
              <a:rPr lang="en-US" sz="2000" b="1" dirty="0" smtClean="0"/>
            </a:br>
            <a:r>
              <a:rPr lang="en-US" sz="2000" b="1" dirty="0" smtClean="0"/>
              <a:t> Volunteer Lay Leader Model</a:t>
            </a:r>
            <a:r>
              <a:rPr lang="en-US" sz="2800" b="1" dirty="0" smtClean="0"/>
              <a:t/>
            </a:r>
            <a:br>
              <a:rPr lang="en-US" sz="2800" b="1" dirty="0" smtClean="0"/>
            </a:br>
            <a:r>
              <a:rPr lang="en-US" sz="2400" i="1" dirty="0" smtClean="0"/>
              <a:t>Maintaining Fidelity</a:t>
            </a:r>
          </a:p>
        </p:txBody>
      </p:sp>
      <p:sp>
        <p:nvSpPr>
          <p:cNvPr id="28675" name="Rectangle 3"/>
          <p:cNvSpPr>
            <a:spLocks noGrp="1" noChangeArrowheads="1"/>
          </p:cNvSpPr>
          <p:nvPr>
            <p:ph type="body" idx="1"/>
          </p:nvPr>
        </p:nvSpPr>
        <p:spPr>
          <a:xfrm>
            <a:off x="1905000" y="1143000"/>
            <a:ext cx="7086600" cy="5486401"/>
          </a:xfrm>
        </p:spPr>
        <p:txBody>
          <a:bodyPr/>
          <a:lstStyle/>
          <a:p>
            <a:pPr lvl="0"/>
            <a:r>
              <a:rPr lang="en-US" sz="2000" dirty="0" smtClean="0"/>
              <a:t>Master Trainers provide an 8 hour training for coaches</a:t>
            </a:r>
          </a:p>
          <a:p>
            <a:pPr lvl="0"/>
            <a:endParaRPr lang="en-US" sz="800" dirty="0" smtClean="0"/>
          </a:p>
          <a:p>
            <a:pPr lvl="0"/>
            <a:r>
              <a:rPr lang="en-US" sz="2000" dirty="0" smtClean="0"/>
              <a:t>Master Trainers observe trained coaches </a:t>
            </a:r>
          </a:p>
          <a:p>
            <a:pPr lvl="1"/>
            <a:r>
              <a:rPr lang="en-US" sz="1800" dirty="0" smtClean="0"/>
              <a:t>Should take place during first four sessions </a:t>
            </a:r>
          </a:p>
          <a:p>
            <a:pPr lvl="1"/>
            <a:r>
              <a:rPr lang="en-US" sz="1800" dirty="0" smtClean="0"/>
              <a:t>Arrange observation visit with coach </a:t>
            </a:r>
          </a:p>
          <a:p>
            <a:pPr lvl="1">
              <a:buNone/>
            </a:pPr>
            <a:endParaRPr lang="en-US" sz="800" dirty="0" smtClean="0"/>
          </a:p>
          <a:p>
            <a:pPr lvl="0"/>
            <a:r>
              <a:rPr lang="en-US" sz="2000" dirty="0" smtClean="0"/>
              <a:t>Two coaches lead the sessions</a:t>
            </a:r>
          </a:p>
          <a:p>
            <a:pPr lvl="1"/>
            <a:r>
              <a:rPr lang="en-US" sz="1800" dirty="0" smtClean="0"/>
              <a:t>Follow curriculum-</a:t>
            </a:r>
            <a:r>
              <a:rPr lang="en-US" sz="1800" i="1" dirty="0" smtClean="0"/>
              <a:t>Choose options that work with class</a:t>
            </a:r>
          </a:p>
          <a:p>
            <a:pPr lvl="1"/>
            <a:r>
              <a:rPr lang="en-US" sz="1800" dirty="0" smtClean="0"/>
              <a:t>Lead exercises- </a:t>
            </a:r>
            <a:r>
              <a:rPr lang="en-US" sz="1800" b="1" i="1" dirty="0" smtClean="0"/>
              <a:t>Do the exercises as described in the curriculum </a:t>
            </a:r>
            <a:r>
              <a:rPr lang="en-US" sz="1800" i="1" dirty="0" smtClean="0"/>
              <a:t>/Provide a safe environment</a:t>
            </a:r>
          </a:p>
          <a:p>
            <a:pPr lvl="0"/>
            <a:r>
              <a:rPr lang="en-US" sz="2000" dirty="0" smtClean="0"/>
              <a:t>Guest HealthCare Professional Visit</a:t>
            </a:r>
          </a:p>
          <a:p>
            <a:pPr lvl="1"/>
            <a:r>
              <a:rPr lang="en-US" sz="1800" dirty="0" smtClean="0"/>
              <a:t>Any session (4 or 7 is the best fit)</a:t>
            </a:r>
          </a:p>
          <a:p>
            <a:pPr>
              <a:buNone/>
            </a:pPr>
            <a:endParaRPr lang="en-US" sz="800" dirty="0" smtClean="0"/>
          </a:p>
          <a:p>
            <a:pPr lvl="0"/>
            <a:r>
              <a:rPr lang="en-US" sz="2000" dirty="0" smtClean="0"/>
              <a:t>MOB Class = Eight 2-hour sessions</a:t>
            </a:r>
          </a:p>
          <a:p>
            <a:pPr marL="0" lvl="0" indent="0">
              <a:buNone/>
            </a:pPr>
            <a:r>
              <a:rPr lang="en-US" sz="1400" dirty="0" smtClean="0"/>
              <a:t>              ( offered 1X a week for 8 weeks or 2X a week for 4 weeks)</a:t>
            </a:r>
          </a:p>
          <a:p>
            <a:pPr lvl="0"/>
            <a:endParaRPr lang="en-US" sz="800" dirty="0" smtClean="0"/>
          </a:p>
          <a:p>
            <a:r>
              <a:rPr lang="en-US" sz="2000" dirty="0" smtClean="0"/>
              <a:t>Class size = 8-12 participants</a:t>
            </a:r>
          </a:p>
          <a:p>
            <a:endParaRPr lang="en-US" sz="800" dirty="0" smtClean="0"/>
          </a:p>
          <a:p>
            <a:pPr marL="520700" lvl="1" indent="-406400" eaLnBrk="1" hangingPunct="1">
              <a:lnSpc>
                <a:spcPct val="90000"/>
              </a:lnSpc>
              <a:buSzTx/>
              <a:buFont typeface="Wingdings" pitchFamily="2" charset="2"/>
              <a:buNone/>
            </a:pPr>
            <a:endParaRPr lang="en-US" sz="1800" dirty="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1981200" y="2590800"/>
            <a:ext cx="7162800" cy="1143000"/>
          </a:xfrm>
        </p:spPr>
        <p:txBody>
          <a:bodyPr/>
          <a:lstStyle/>
          <a:p>
            <a:pPr eaLnBrk="1" hangingPunct="1"/>
            <a:r>
              <a:rPr lang="en-US" sz="4800" smtClean="0">
                <a:latin typeface="Comic Sans MS" pitchFamily="66" charset="0"/>
              </a:rPr>
              <a:t>So…when is a duck a duck?</a:t>
            </a:r>
          </a:p>
        </p:txBody>
      </p:sp>
      <p:pic>
        <p:nvPicPr>
          <p:cNvPr id="15363" name="Picture 3" descr="daffy2 repeat"/>
          <p:cNvPicPr>
            <a:picLocks noGrp="1" noChangeAspect="1" noChangeArrowheads="1"/>
          </p:cNvPicPr>
          <p:nvPr>
            <p:ph idx="1"/>
          </p:nvPr>
        </p:nvPicPr>
        <p:blipFill>
          <a:blip r:embed="rId3" cstate="print"/>
          <a:srcRect/>
          <a:stretch>
            <a:fillRect/>
          </a:stretch>
        </p:blipFill>
        <p:spPr>
          <a:xfrm>
            <a:off x="5715000" y="3505200"/>
            <a:ext cx="2625725" cy="2970213"/>
          </a:xfrm>
          <a:noFill/>
        </p:spPr>
      </p:pic>
      <p:sp>
        <p:nvSpPr>
          <p:cNvPr id="15364" name="WordArt 4"/>
          <p:cNvSpPr>
            <a:spLocks noChangeArrowheads="1" noChangeShapeType="1" noTextEdit="1"/>
          </p:cNvSpPr>
          <p:nvPr/>
        </p:nvSpPr>
        <p:spPr bwMode="auto">
          <a:xfrm>
            <a:off x="2438400" y="762000"/>
            <a:ext cx="4191000" cy="695325"/>
          </a:xfrm>
          <a:prstGeom prst="rect">
            <a:avLst/>
          </a:prstGeom>
        </p:spPr>
        <p:txBody>
          <a:bodyPr wrap="none" fromWordArt="1">
            <a:prstTxWarp prst="textPlain">
              <a:avLst>
                <a:gd name="adj" fmla="val 50000"/>
              </a:avLst>
            </a:prstTxWarp>
          </a:bodyPr>
          <a:lstStyle/>
          <a:p>
            <a:r>
              <a:rPr lang="en-US" sz="4800" kern="10">
                <a:ln w="12700">
                  <a:solidFill>
                    <a:schemeClr val="tx2"/>
                  </a:solidFill>
                  <a:miter lim="800000"/>
                  <a:headEnd/>
                  <a:tailEnd/>
                </a:ln>
                <a:solidFill>
                  <a:srgbClr val="B2B2B2">
                    <a:alpha val="50195"/>
                  </a:srgbClr>
                </a:solidFill>
                <a:effectLst>
                  <a:outerShdw dist="45791" dir="2021404" algn="ctr" rotWithShape="0">
                    <a:srgbClr val="9999FF"/>
                  </a:outerShdw>
                </a:effectLst>
                <a:latin typeface="Comic Sans MS"/>
              </a:rPr>
              <a:t>FIDELITY</a:t>
            </a:r>
          </a:p>
        </p:txBody>
      </p:sp>
    </p:spTree>
  </p:cSld>
  <p:clrMapOvr>
    <a:masterClrMapping/>
  </p:clrMapOvr>
  <p:transition advTm="4700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1603169" y="228600"/>
            <a:ext cx="7540831" cy="838200"/>
          </a:xfrm>
        </p:spPr>
        <p:txBody>
          <a:bodyPr/>
          <a:lstStyle/>
          <a:p>
            <a:pPr algn="ctr" eaLnBrk="1" hangingPunct="1"/>
            <a:r>
              <a:rPr lang="en-US" sz="2800" b="1" dirty="0" smtClean="0">
                <a:latin typeface="+mn-lt"/>
              </a:rPr>
              <a:t>Objectives for A Matter of Balance (MOB) Coach Refresher</a:t>
            </a:r>
          </a:p>
        </p:txBody>
      </p:sp>
      <p:sp>
        <p:nvSpPr>
          <p:cNvPr id="6147" name="Rectangle 3"/>
          <p:cNvSpPr>
            <a:spLocks noGrp="1" noChangeArrowheads="1"/>
          </p:cNvSpPr>
          <p:nvPr>
            <p:ph type="body" idx="1"/>
          </p:nvPr>
        </p:nvSpPr>
        <p:spPr>
          <a:xfrm>
            <a:off x="1905000" y="1524000"/>
            <a:ext cx="6553200" cy="5105400"/>
          </a:xfrm>
        </p:spPr>
        <p:txBody>
          <a:bodyPr/>
          <a:lstStyle/>
          <a:p>
            <a:pPr lvl="1" eaLnBrk="1" hangingPunct="1">
              <a:lnSpc>
                <a:spcPct val="90000"/>
              </a:lnSpc>
              <a:buClr>
                <a:schemeClr val="tx1"/>
              </a:buClr>
              <a:buFont typeface="Wingdings" pitchFamily="2" charset="2"/>
              <a:buNone/>
            </a:pPr>
            <a:endParaRPr lang="en-US" sz="1400" i="1" dirty="0" smtClean="0"/>
          </a:p>
          <a:p>
            <a:pPr algn="r" eaLnBrk="1" hangingPunct="1">
              <a:lnSpc>
                <a:spcPct val="90000"/>
              </a:lnSpc>
              <a:buFont typeface="Wingdings" pitchFamily="2" charset="2"/>
              <a:buNone/>
            </a:pPr>
            <a:endParaRPr lang="en-US" sz="1800" dirty="0" smtClean="0"/>
          </a:p>
          <a:p>
            <a:pPr eaLnBrk="1" hangingPunct="1">
              <a:lnSpc>
                <a:spcPct val="90000"/>
              </a:lnSpc>
            </a:pPr>
            <a:r>
              <a:rPr lang="en-US" sz="2400" dirty="0" smtClean="0"/>
              <a:t>Define the role of the Coach</a:t>
            </a:r>
          </a:p>
          <a:p>
            <a:pPr eaLnBrk="1" hangingPunct="1">
              <a:lnSpc>
                <a:spcPct val="90000"/>
              </a:lnSpc>
            </a:pPr>
            <a:endParaRPr lang="en-US" sz="2400" dirty="0" smtClean="0"/>
          </a:p>
          <a:p>
            <a:pPr eaLnBrk="1" hangingPunct="1">
              <a:lnSpc>
                <a:spcPct val="90000"/>
              </a:lnSpc>
            </a:pPr>
            <a:r>
              <a:rPr lang="en-US" sz="2400" dirty="0" smtClean="0"/>
              <a:t>Identify ways to engage participants</a:t>
            </a:r>
          </a:p>
          <a:p>
            <a:pPr eaLnBrk="1" hangingPunct="1">
              <a:lnSpc>
                <a:spcPct val="90000"/>
              </a:lnSpc>
            </a:pPr>
            <a:endParaRPr lang="en-US" sz="2400" dirty="0" smtClean="0"/>
          </a:p>
          <a:p>
            <a:pPr eaLnBrk="1" hangingPunct="1">
              <a:lnSpc>
                <a:spcPct val="90000"/>
              </a:lnSpc>
            </a:pPr>
            <a:r>
              <a:rPr lang="en-US" sz="2400" dirty="0" smtClean="0"/>
              <a:t>Describe the responsibilities of a coach</a:t>
            </a:r>
          </a:p>
          <a:p>
            <a:pPr eaLnBrk="1" hangingPunct="1">
              <a:lnSpc>
                <a:spcPct val="90000"/>
              </a:lnSpc>
              <a:buNone/>
            </a:pPr>
            <a:endParaRPr lang="en-US" sz="2400" dirty="0" smtClean="0"/>
          </a:p>
          <a:p>
            <a:pPr eaLnBrk="1" hangingPunct="1">
              <a:lnSpc>
                <a:spcPct val="90000"/>
              </a:lnSpc>
            </a:pPr>
            <a:r>
              <a:rPr lang="en-US" sz="2400" dirty="0" smtClean="0"/>
              <a:t>Define 2 key elements of MOB</a:t>
            </a:r>
          </a:p>
          <a:p>
            <a:pPr eaLnBrk="1" hangingPunct="1">
              <a:lnSpc>
                <a:spcPct val="90000"/>
              </a:lnSpc>
              <a:buNone/>
            </a:pPr>
            <a:endParaRPr lang="en-US" sz="2800" dirty="0" smtClean="0"/>
          </a:p>
          <a:p>
            <a:pPr eaLnBrk="1" hangingPunct="1">
              <a:lnSpc>
                <a:spcPct val="90000"/>
              </a:lnSpc>
            </a:pPr>
            <a:endParaRPr lang="en-US" sz="2800" dirty="0" smtClean="0"/>
          </a:p>
          <a:p>
            <a:pPr eaLnBrk="1" hangingPunct="1">
              <a:lnSpc>
                <a:spcPct val="90000"/>
              </a:lnSpc>
            </a:pPr>
            <a:endParaRPr lang="en-US" sz="2800" dirty="0" smtClean="0"/>
          </a:p>
          <a:p>
            <a:pPr eaLnBrk="1" hangingPunct="1">
              <a:lnSpc>
                <a:spcPct val="90000"/>
              </a:lnSpc>
            </a:pPr>
            <a:endParaRPr lang="en-US" sz="2800" dirty="0" smtClean="0"/>
          </a:p>
          <a:p>
            <a:pPr eaLnBrk="1" hangingPunct="1">
              <a:lnSpc>
                <a:spcPct val="90000"/>
              </a:lnSpc>
            </a:pPr>
            <a:endParaRPr lang="en-US" sz="1800" dirty="0" smtClean="0"/>
          </a:p>
          <a:p>
            <a:pPr eaLnBrk="1" hangingPunct="1">
              <a:lnSpc>
                <a:spcPct val="90000"/>
              </a:lnSpc>
            </a:pPr>
            <a:endParaRPr lang="en-US" sz="1800"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1905000" y="2438400"/>
            <a:ext cx="6553200" cy="2133600"/>
          </a:xfrm>
        </p:spPr>
        <p:txBody>
          <a:bodyPr/>
          <a:lstStyle/>
          <a:p>
            <a:pPr defTabSz="2971800" eaLnBrk="1" hangingPunct="1"/>
            <a:r>
              <a:rPr lang="en-US" sz="4800" smtClean="0">
                <a:latin typeface="Comic Sans MS" pitchFamily="66" charset="0"/>
              </a:rPr>
              <a:t>Have we modified to enhance and adapt?</a:t>
            </a:r>
            <a:br>
              <a:rPr lang="en-US" sz="4800" smtClean="0">
                <a:latin typeface="Comic Sans MS" pitchFamily="66" charset="0"/>
              </a:rPr>
            </a:br>
            <a:endParaRPr lang="en-US" sz="4800" smtClean="0">
              <a:latin typeface="Comic Sans MS" pitchFamily="66" charset="0"/>
            </a:endParaRPr>
          </a:p>
        </p:txBody>
      </p:sp>
      <p:pic>
        <p:nvPicPr>
          <p:cNvPr id="16387" name="Picture 3" descr="daffyclothes"/>
          <p:cNvPicPr>
            <a:picLocks noGrp="1" noChangeAspect="1" noChangeArrowheads="1"/>
          </p:cNvPicPr>
          <p:nvPr>
            <p:ph idx="1"/>
          </p:nvPr>
        </p:nvPicPr>
        <p:blipFill>
          <a:blip r:embed="rId3" cstate="print"/>
          <a:srcRect/>
          <a:stretch>
            <a:fillRect/>
          </a:stretch>
        </p:blipFill>
        <p:spPr>
          <a:xfrm>
            <a:off x="5486400" y="3505200"/>
            <a:ext cx="2625725" cy="2970213"/>
          </a:xfrm>
          <a:noFill/>
        </p:spPr>
      </p:pic>
      <p:sp>
        <p:nvSpPr>
          <p:cNvPr id="16388" name="Text Box 4"/>
          <p:cNvSpPr txBox="1">
            <a:spLocks noChangeArrowheads="1"/>
          </p:cNvSpPr>
          <p:nvPr/>
        </p:nvSpPr>
        <p:spPr bwMode="auto">
          <a:xfrm>
            <a:off x="1600200" y="838200"/>
            <a:ext cx="6248400" cy="457200"/>
          </a:xfrm>
          <a:prstGeom prst="rect">
            <a:avLst/>
          </a:prstGeom>
          <a:noFill/>
          <a:ln w="9525">
            <a:noFill/>
            <a:miter lim="800000"/>
            <a:headEnd/>
            <a:tailEnd/>
          </a:ln>
        </p:spPr>
        <p:txBody>
          <a:bodyPr>
            <a:spAutoFit/>
          </a:bodyPr>
          <a:lstStyle/>
          <a:p>
            <a:pPr>
              <a:spcBef>
                <a:spcPct val="50000"/>
              </a:spcBef>
            </a:pPr>
            <a:endParaRPr lang="en-US"/>
          </a:p>
        </p:txBody>
      </p:sp>
      <p:sp>
        <p:nvSpPr>
          <p:cNvPr id="16389" name="WordArt 5"/>
          <p:cNvSpPr>
            <a:spLocks noChangeArrowheads="1" noChangeShapeType="1" noTextEdit="1"/>
          </p:cNvSpPr>
          <p:nvPr/>
        </p:nvSpPr>
        <p:spPr bwMode="auto">
          <a:xfrm>
            <a:off x="2438400" y="762000"/>
            <a:ext cx="4191000" cy="695325"/>
          </a:xfrm>
          <a:prstGeom prst="rect">
            <a:avLst/>
          </a:prstGeom>
        </p:spPr>
        <p:txBody>
          <a:bodyPr wrap="none" fromWordArt="1">
            <a:prstTxWarp prst="textPlain">
              <a:avLst>
                <a:gd name="adj" fmla="val 50000"/>
              </a:avLst>
            </a:prstTxWarp>
          </a:bodyPr>
          <a:lstStyle/>
          <a:p>
            <a:r>
              <a:rPr lang="en-US" sz="4800" kern="10">
                <a:ln w="12700">
                  <a:solidFill>
                    <a:schemeClr val="tx2"/>
                  </a:solidFill>
                  <a:miter lim="800000"/>
                  <a:headEnd/>
                  <a:tailEnd/>
                </a:ln>
                <a:solidFill>
                  <a:srgbClr val="B2B2B2">
                    <a:alpha val="50195"/>
                  </a:srgbClr>
                </a:solidFill>
                <a:effectLst>
                  <a:outerShdw dist="45791" dir="2021404" algn="ctr" rotWithShape="0">
                    <a:srgbClr val="9999FF"/>
                  </a:outerShdw>
                </a:effectLst>
                <a:latin typeface="Comic Sans MS"/>
              </a:rPr>
              <a:t>FIDELITY</a:t>
            </a:r>
          </a:p>
        </p:txBody>
      </p:sp>
    </p:spTree>
  </p:cSld>
  <p:clrMapOvr>
    <a:masterClrMapping/>
  </p:clrMapOvr>
  <p:transition advTm="6300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1828800" y="4191000"/>
            <a:ext cx="6400800" cy="1143000"/>
          </a:xfrm>
        </p:spPr>
        <p:txBody>
          <a:bodyPr/>
          <a:lstStyle/>
          <a:p>
            <a:pPr eaLnBrk="1" hangingPunct="1"/>
            <a:r>
              <a:rPr lang="en-US" sz="4000" smtClean="0">
                <a:latin typeface="Arial" pitchFamily="34" charset="0"/>
              </a:rPr>
              <a:t>…</a:t>
            </a:r>
            <a:r>
              <a:rPr lang="en-US" sz="4800" smtClean="0">
                <a:latin typeface="Comic Sans MS" pitchFamily="66" charset="0"/>
              </a:rPr>
              <a:t>or have we modified to the point of creating something entirely different?</a:t>
            </a:r>
          </a:p>
        </p:txBody>
      </p:sp>
      <p:pic>
        <p:nvPicPr>
          <p:cNvPr id="17411" name="Picture 3" descr="flamingo 2"/>
          <p:cNvPicPr>
            <a:picLocks noGrp="1" noChangeAspect="1" noChangeArrowheads="1"/>
          </p:cNvPicPr>
          <p:nvPr>
            <p:ph idx="1"/>
          </p:nvPr>
        </p:nvPicPr>
        <p:blipFill>
          <a:blip r:embed="rId3" cstate="print"/>
          <a:srcRect/>
          <a:stretch>
            <a:fillRect/>
          </a:stretch>
        </p:blipFill>
        <p:spPr>
          <a:xfrm>
            <a:off x="6886575" y="3048000"/>
            <a:ext cx="2257425" cy="3267075"/>
          </a:xfrm>
          <a:noFill/>
        </p:spPr>
      </p:pic>
      <p:sp>
        <p:nvSpPr>
          <p:cNvPr id="17412" name="Text Box 4"/>
          <p:cNvSpPr txBox="1">
            <a:spLocks noChangeArrowheads="1"/>
          </p:cNvSpPr>
          <p:nvPr/>
        </p:nvSpPr>
        <p:spPr bwMode="auto">
          <a:xfrm>
            <a:off x="1828800" y="533400"/>
            <a:ext cx="4648200" cy="457200"/>
          </a:xfrm>
          <a:prstGeom prst="rect">
            <a:avLst/>
          </a:prstGeom>
          <a:noFill/>
          <a:ln w="9525">
            <a:noFill/>
            <a:miter lim="800000"/>
            <a:headEnd/>
            <a:tailEnd/>
          </a:ln>
        </p:spPr>
        <p:txBody>
          <a:bodyPr>
            <a:spAutoFit/>
          </a:bodyPr>
          <a:lstStyle/>
          <a:p>
            <a:pPr>
              <a:spcBef>
                <a:spcPct val="50000"/>
              </a:spcBef>
            </a:pPr>
            <a:endParaRPr lang="en-US"/>
          </a:p>
        </p:txBody>
      </p:sp>
      <p:sp>
        <p:nvSpPr>
          <p:cNvPr id="17413" name="WordArt 5"/>
          <p:cNvSpPr>
            <a:spLocks noChangeArrowheads="1" noChangeShapeType="1" noTextEdit="1"/>
          </p:cNvSpPr>
          <p:nvPr/>
        </p:nvSpPr>
        <p:spPr bwMode="auto">
          <a:xfrm>
            <a:off x="2438400" y="762000"/>
            <a:ext cx="4191000" cy="695325"/>
          </a:xfrm>
          <a:prstGeom prst="rect">
            <a:avLst/>
          </a:prstGeom>
        </p:spPr>
        <p:txBody>
          <a:bodyPr wrap="none" fromWordArt="1">
            <a:prstTxWarp prst="textPlain">
              <a:avLst>
                <a:gd name="adj" fmla="val 50000"/>
              </a:avLst>
            </a:prstTxWarp>
          </a:bodyPr>
          <a:lstStyle/>
          <a:p>
            <a:r>
              <a:rPr lang="en-US" sz="4800" kern="10">
                <a:ln w="12700">
                  <a:solidFill>
                    <a:schemeClr val="tx2"/>
                  </a:solidFill>
                  <a:miter lim="800000"/>
                  <a:headEnd/>
                  <a:tailEnd/>
                </a:ln>
                <a:solidFill>
                  <a:srgbClr val="B2B2B2">
                    <a:alpha val="50195"/>
                  </a:srgbClr>
                </a:solidFill>
                <a:effectLst>
                  <a:outerShdw dist="45791" dir="2021404" algn="ctr" rotWithShape="0">
                    <a:srgbClr val="9999FF"/>
                  </a:outerShdw>
                </a:effectLst>
                <a:latin typeface="Comic Sans MS"/>
              </a:rPr>
              <a:t>FIDELITY</a:t>
            </a:r>
          </a:p>
        </p:txBody>
      </p:sp>
    </p:spTree>
  </p:cSld>
  <p:clrMapOvr>
    <a:masterClrMapping/>
  </p:clrMapOvr>
  <p:transition advTm="3300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228600"/>
            <a:ext cx="7116763" cy="533400"/>
          </a:xfrm>
        </p:spPr>
        <p:txBody>
          <a:bodyPr/>
          <a:lstStyle/>
          <a:p>
            <a:pPr algn="ctr"/>
            <a:r>
              <a:rPr lang="en-US" sz="2800" b="1" dirty="0" smtClean="0"/>
              <a:t> Sites for Classes</a:t>
            </a:r>
            <a:endParaRPr lang="en-US" sz="2800" b="1" dirty="0"/>
          </a:p>
        </p:txBody>
      </p:sp>
      <p:sp>
        <p:nvSpPr>
          <p:cNvPr id="3" name="Content Placeholder 2"/>
          <p:cNvSpPr>
            <a:spLocks noGrp="1"/>
          </p:cNvSpPr>
          <p:nvPr>
            <p:ph idx="1"/>
          </p:nvPr>
        </p:nvSpPr>
        <p:spPr>
          <a:xfrm>
            <a:off x="1676400" y="1143000"/>
            <a:ext cx="7620000" cy="4989513"/>
          </a:xfrm>
        </p:spPr>
        <p:txBody>
          <a:bodyPr/>
          <a:lstStyle/>
          <a:p>
            <a:pPr>
              <a:buNone/>
            </a:pPr>
            <a:endParaRPr lang="en-US" sz="2000" i="1" dirty="0" smtClean="0"/>
          </a:p>
          <a:p>
            <a:pPr>
              <a:buNone/>
            </a:pPr>
            <a:r>
              <a:rPr lang="en-US" sz="2400" dirty="0" smtClean="0"/>
              <a:t>Hold classes where seniors come together</a:t>
            </a:r>
          </a:p>
          <a:p>
            <a:r>
              <a:rPr lang="en-US" sz="2000" dirty="0" smtClean="0"/>
              <a:t>Senior housing</a:t>
            </a:r>
          </a:p>
          <a:p>
            <a:r>
              <a:rPr lang="en-US" sz="2000" dirty="0" smtClean="0"/>
              <a:t>Senior centers</a:t>
            </a:r>
          </a:p>
          <a:p>
            <a:r>
              <a:rPr lang="en-US" sz="2000" dirty="0" smtClean="0"/>
              <a:t>Fire </a:t>
            </a:r>
            <a:r>
              <a:rPr lang="en-US" sz="2000" smtClean="0"/>
              <a:t>stations/police stations</a:t>
            </a:r>
            <a:endParaRPr lang="en-US" sz="2000" dirty="0" smtClean="0"/>
          </a:p>
          <a:p>
            <a:r>
              <a:rPr lang="en-US" sz="2000" dirty="0" smtClean="0"/>
              <a:t>Libraries</a:t>
            </a:r>
          </a:p>
          <a:p>
            <a:r>
              <a:rPr lang="en-US" sz="2000" dirty="0" smtClean="0"/>
              <a:t>Community centers </a:t>
            </a:r>
          </a:p>
          <a:p>
            <a:r>
              <a:rPr lang="en-US" sz="2000" dirty="0" smtClean="0"/>
              <a:t>Meal sites </a:t>
            </a:r>
          </a:p>
          <a:p>
            <a:r>
              <a:rPr lang="en-US" sz="2000" dirty="0" smtClean="0"/>
              <a:t>Retirement communities </a:t>
            </a:r>
          </a:p>
          <a:p>
            <a:r>
              <a:rPr lang="en-US" sz="2000" dirty="0" smtClean="0"/>
              <a:t>AARP offices </a:t>
            </a:r>
          </a:p>
          <a:p>
            <a:r>
              <a:rPr lang="en-US" sz="2000" dirty="0" smtClean="0"/>
              <a:t>Community spaces (with privacy)</a:t>
            </a:r>
          </a:p>
          <a:p>
            <a:r>
              <a:rPr lang="en-US" sz="2000" dirty="0" smtClean="0"/>
              <a:t>Faith based organizations </a:t>
            </a:r>
          </a:p>
          <a:p>
            <a:r>
              <a:rPr lang="en-US" sz="2000" dirty="0" smtClean="0"/>
              <a:t>Hospitals </a:t>
            </a:r>
          </a:p>
          <a:p>
            <a:r>
              <a:rPr lang="en-US" sz="2000" dirty="0" smtClean="0"/>
              <a:t>Physician practices</a:t>
            </a:r>
          </a:p>
          <a:p>
            <a:pPr>
              <a:buNone/>
            </a:pPr>
            <a:endParaRPr lang="en-US" sz="2400" i="1"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1752600" y="274638"/>
            <a:ext cx="7391400" cy="1325562"/>
          </a:xfrm>
        </p:spPr>
        <p:txBody>
          <a:bodyPr/>
          <a:lstStyle/>
          <a:p>
            <a:pPr algn="ctr" eaLnBrk="1" hangingPunct="1"/>
            <a:r>
              <a:rPr lang="en-US" sz="3200" dirty="0" smtClean="0"/>
              <a:t>Dissemination of A Matter of Balance Volunteer Lay Leader Model</a:t>
            </a:r>
          </a:p>
        </p:txBody>
      </p:sp>
      <p:pic>
        <p:nvPicPr>
          <p:cNvPr id="21507" name="Picture 3"/>
          <p:cNvPicPr>
            <a:picLocks noGrp="1" noChangeAspect="1" noChangeArrowheads="1"/>
          </p:cNvPicPr>
          <p:nvPr>
            <p:ph idx="1"/>
          </p:nvPr>
        </p:nvPicPr>
        <p:blipFill>
          <a:blip r:embed="rId3" cstate="print"/>
          <a:srcRect/>
          <a:stretch>
            <a:fillRect/>
          </a:stretch>
        </p:blipFill>
        <p:spPr>
          <a:xfrm>
            <a:off x="1905000" y="1905000"/>
            <a:ext cx="3279775" cy="4525963"/>
          </a:xfrm>
        </p:spPr>
      </p:pic>
      <p:sp>
        <p:nvSpPr>
          <p:cNvPr id="21508" name="Text Box 4"/>
          <p:cNvSpPr txBox="1">
            <a:spLocks noChangeArrowheads="1"/>
          </p:cNvSpPr>
          <p:nvPr/>
        </p:nvSpPr>
        <p:spPr bwMode="auto">
          <a:xfrm>
            <a:off x="5638800" y="1905000"/>
            <a:ext cx="3505200" cy="1877437"/>
          </a:xfrm>
          <a:prstGeom prst="rect">
            <a:avLst/>
          </a:prstGeom>
          <a:noFill/>
          <a:ln w="9525">
            <a:noFill/>
            <a:miter lim="800000"/>
            <a:headEnd/>
            <a:tailEnd/>
          </a:ln>
        </p:spPr>
        <p:txBody>
          <a:bodyPr>
            <a:spAutoFit/>
          </a:bodyPr>
          <a:lstStyle/>
          <a:p>
            <a:pPr marL="457200" indent="-457200"/>
            <a:r>
              <a:rPr lang="en-US" i="1" u="sng" dirty="0" smtClean="0">
                <a:latin typeface="Arial" pitchFamily="34" charset="0"/>
              </a:rPr>
              <a:t>2019</a:t>
            </a:r>
            <a:endParaRPr lang="en-US" i="1" u="sng" dirty="0">
              <a:latin typeface="Arial" pitchFamily="34" charset="0"/>
            </a:endParaRPr>
          </a:p>
          <a:p>
            <a:pPr marL="457200" indent="-457200"/>
            <a:r>
              <a:rPr lang="en-US" sz="2800" dirty="0" smtClean="0">
                <a:latin typeface="Arial" pitchFamily="34" charset="0"/>
              </a:rPr>
              <a:t>44 </a:t>
            </a:r>
            <a:r>
              <a:rPr lang="en-US" sz="2800" dirty="0">
                <a:latin typeface="Arial" pitchFamily="34" charset="0"/>
              </a:rPr>
              <a:t>States</a:t>
            </a:r>
            <a:r>
              <a:rPr lang="en-US" i="1" dirty="0">
                <a:latin typeface="Arial" pitchFamily="34" charset="0"/>
              </a:rPr>
              <a:t>,</a:t>
            </a:r>
            <a:r>
              <a:rPr lang="en-US" sz="2000" i="1" dirty="0">
                <a:latin typeface="Arial" pitchFamily="34" charset="0"/>
              </a:rPr>
              <a:t> </a:t>
            </a:r>
            <a:r>
              <a:rPr lang="en-US" sz="2000" i="1" dirty="0" smtClean="0">
                <a:latin typeface="Arial" pitchFamily="34" charset="0"/>
              </a:rPr>
              <a:t>Puerto Rico and the US Virgin Islands</a:t>
            </a:r>
            <a:endParaRPr lang="en-US" sz="2000" i="1" dirty="0">
              <a:latin typeface="Arial" pitchFamily="34" charset="0"/>
            </a:endParaRPr>
          </a:p>
          <a:p>
            <a:pPr marL="457200" indent="-457200"/>
            <a:r>
              <a:rPr lang="en-US" dirty="0" smtClean="0">
                <a:latin typeface="Arial" pitchFamily="34" charset="0"/>
              </a:rPr>
              <a:t>1800 </a:t>
            </a:r>
            <a:r>
              <a:rPr lang="en-US" dirty="0">
                <a:latin typeface="Arial" pitchFamily="34" charset="0"/>
              </a:rPr>
              <a:t>Master Trainers</a:t>
            </a:r>
            <a:r>
              <a:rPr lang="en-US" sz="1800" dirty="0">
                <a:latin typeface="Arial" pitchFamily="34" charset="0"/>
              </a:rPr>
              <a:t> </a:t>
            </a:r>
          </a:p>
          <a:p>
            <a:pPr marL="457200" indent="-457200"/>
            <a:r>
              <a:rPr lang="en-US" sz="1800" dirty="0" smtClean="0">
                <a:latin typeface="Arial" pitchFamily="34" charset="0"/>
              </a:rPr>
              <a:t>&gt;</a:t>
            </a:r>
            <a:r>
              <a:rPr lang="en-US" sz="2000" dirty="0" smtClean="0">
                <a:latin typeface="Arial" pitchFamily="34" charset="0"/>
              </a:rPr>
              <a:t>175,000</a:t>
            </a:r>
            <a:r>
              <a:rPr lang="en-US" sz="1800" dirty="0" smtClean="0">
                <a:latin typeface="Arial" pitchFamily="34" charset="0"/>
              </a:rPr>
              <a:t> </a:t>
            </a:r>
            <a:r>
              <a:rPr lang="en-US" sz="1800" dirty="0">
                <a:latin typeface="Arial" pitchFamily="34" charset="0"/>
              </a:rPr>
              <a:t>participants served</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Freeform 11"/>
          <p:cNvSpPr>
            <a:spLocks/>
          </p:cNvSpPr>
          <p:nvPr/>
        </p:nvSpPr>
        <p:spPr bwMode="auto">
          <a:xfrm>
            <a:off x="2687638" y="1619250"/>
            <a:ext cx="612775" cy="473075"/>
          </a:xfrm>
          <a:custGeom>
            <a:avLst/>
            <a:gdLst>
              <a:gd name="T0" fmla="*/ 2147483647 w 496"/>
              <a:gd name="T1" fmla="*/ 2147483647 h 354"/>
              <a:gd name="T2" fmla="*/ 2147483647 w 496"/>
              <a:gd name="T3" fmla="*/ 2147483647 h 354"/>
              <a:gd name="T4" fmla="*/ 2147483647 w 496"/>
              <a:gd name="T5" fmla="*/ 2147483647 h 354"/>
              <a:gd name="T6" fmla="*/ 2147483647 w 496"/>
              <a:gd name="T7" fmla="*/ 2147483647 h 354"/>
              <a:gd name="T8" fmla="*/ 2147483647 w 496"/>
              <a:gd name="T9" fmla="*/ 2147483647 h 354"/>
              <a:gd name="T10" fmla="*/ 2147483647 w 496"/>
              <a:gd name="T11" fmla="*/ 2147483647 h 354"/>
              <a:gd name="T12" fmla="*/ 0 w 496"/>
              <a:gd name="T13" fmla="*/ 2147483647 h 354"/>
              <a:gd name="T14" fmla="*/ 2147483647 w 496"/>
              <a:gd name="T15" fmla="*/ 2147483647 h 354"/>
              <a:gd name="T16" fmla="*/ 2147483647 w 496"/>
              <a:gd name="T17" fmla="*/ 2147483647 h 354"/>
              <a:gd name="T18" fmla="*/ 2147483647 w 496"/>
              <a:gd name="T19" fmla="*/ 2147483647 h 354"/>
              <a:gd name="T20" fmla="*/ 2147483647 w 496"/>
              <a:gd name="T21" fmla="*/ 2147483647 h 354"/>
              <a:gd name="T22" fmla="*/ 2147483647 w 496"/>
              <a:gd name="T23" fmla="*/ 2147483647 h 354"/>
              <a:gd name="T24" fmla="*/ 2147483647 w 496"/>
              <a:gd name="T25" fmla="*/ 0 h 354"/>
              <a:gd name="T26" fmla="*/ 2147483647 w 496"/>
              <a:gd name="T27" fmla="*/ 2147483647 h 354"/>
              <a:gd name="T28" fmla="*/ 2147483647 w 496"/>
              <a:gd name="T29" fmla="*/ 2147483647 h 354"/>
              <a:gd name="T30" fmla="*/ 2147483647 w 496"/>
              <a:gd name="T31" fmla="*/ 2147483647 h 35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96"/>
              <a:gd name="T49" fmla="*/ 0 h 354"/>
              <a:gd name="T50" fmla="*/ 496 w 496"/>
              <a:gd name="T51" fmla="*/ 354 h 35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96" h="354">
                <a:moveTo>
                  <a:pt x="282" y="332"/>
                </a:moveTo>
                <a:lnTo>
                  <a:pt x="160" y="338"/>
                </a:lnTo>
                <a:lnTo>
                  <a:pt x="133" y="318"/>
                </a:lnTo>
                <a:lnTo>
                  <a:pt x="44" y="310"/>
                </a:lnTo>
                <a:lnTo>
                  <a:pt x="53" y="283"/>
                </a:lnTo>
                <a:lnTo>
                  <a:pt x="27" y="239"/>
                </a:lnTo>
                <a:lnTo>
                  <a:pt x="0" y="212"/>
                </a:lnTo>
                <a:lnTo>
                  <a:pt x="27" y="20"/>
                </a:lnTo>
                <a:lnTo>
                  <a:pt x="124" y="56"/>
                </a:lnTo>
                <a:lnTo>
                  <a:pt x="80" y="126"/>
                </a:lnTo>
                <a:lnTo>
                  <a:pt x="106" y="169"/>
                </a:lnTo>
                <a:lnTo>
                  <a:pt x="176" y="106"/>
                </a:lnTo>
                <a:lnTo>
                  <a:pt x="185" y="0"/>
                </a:lnTo>
                <a:lnTo>
                  <a:pt x="496" y="78"/>
                </a:lnTo>
                <a:lnTo>
                  <a:pt x="451" y="354"/>
                </a:lnTo>
                <a:lnTo>
                  <a:pt x="282" y="332"/>
                </a:lnTo>
                <a:close/>
              </a:path>
            </a:pathLst>
          </a:custGeom>
          <a:solidFill>
            <a:srgbClr val="CCFFCC"/>
          </a:solidFill>
          <a:ln w="1651" cap="flat" cmpd="sng">
            <a:solidFill>
              <a:srgbClr val="000000"/>
            </a:solidFill>
            <a:prstDash val="solid"/>
            <a:round/>
            <a:headEnd type="none" w="med" len="med"/>
            <a:tailEnd type="none" w="med" len="med"/>
          </a:ln>
        </p:spPr>
        <p:txBody>
          <a:bodyPr/>
          <a:lstStyle/>
          <a:p>
            <a:pPr eaLnBrk="0" hangingPunct="0"/>
            <a:endParaRPr lang="en-US" sz="1800">
              <a:solidFill>
                <a:srgbClr val="000000"/>
              </a:solidFill>
            </a:endParaRPr>
          </a:p>
        </p:txBody>
      </p:sp>
      <p:sp>
        <p:nvSpPr>
          <p:cNvPr id="4099" name="Freeform 12"/>
          <p:cNvSpPr>
            <a:spLocks/>
          </p:cNvSpPr>
          <p:nvPr/>
        </p:nvSpPr>
        <p:spPr bwMode="auto">
          <a:xfrm>
            <a:off x="2501900" y="1938338"/>
            <a:ext cx="765175" cy="639762"/>
          </a:xfrm>
          <a:custGeom>
            <a:avLst/>
            <a:gdLst>
              <a:gd name="T0" fmla="*/ 0 w 619"/>
              <a:gd name="T1" fmla="*/ 2147483647 h 477"/>
              <a:gd name="T2" fmla="*/ 2147483647 w 619"/>
              <a:gd name="T3" fmla="*/ 2147483647 h 477"/>
              <a:gd name="T4" fmla="*/ 2147483647 w 619"/>
              <a:gd name="T5" fmla="*/ 2147483647 h 477"/>
              <a:gd name="T6" fmla="*/ 2147483647 w 619"/>
              <a:gd name="T7" fmla="*/ 0 h 477"/>
              <a:gd name="T8" fmla="*/ 2147483647 w 619"/>
              <a:gd name="T9" fmla="*/ 2147483647 h 477"/>
              <a:gd name="T10" fmla="*/ 2147483647 w 619"/>
              <a:gd name="T11" fmla="*/ 2147483647 h 477"/>
              <a:gd name="T12" fmla="*/ 2147483647 w 619"/>
              <a:gd name="T13" fmla="*/ 2147483647 h 477"/>
              <a:gd name="T14" fmla="*/ 2147483647 w 619"/>
              <a:gd name="T15" fmla="*/ 2147483647 h 477"/>
              <a:gd name="T16" fmla="*/ 2147483647 w 619"/>
              <a:gd name="T17" fmla="*/ 2147483647 h 477"/>
              <a:gd name="T18" fmla="*/ 2147483647 w 619"/>
              <a:gd name="T19" fmla="*/ 2147483647 h 477"/>
              <a:gd name="T20" fmla="*/ 2147483647 w 619"/>
              <a:gd name="T21" fmla="*/ 2147483647 h 477"/>
              <a:gd name="T22" fmla="*/ 2147483647 w 619"/>
              <a:gd name="T23" fmla="*/ 2147483647 h 477"/>
              <a:gd name="T24" fmla="*/ 2147483647 w 619"/>
              <a:gd name="T25" fmla="*/ 2147483647 h 477"/>
              <a:gd name="T26" fmla="*/ 2147483647 w 619"/>
              <a:gd name="T27" fmla="*/ 2147483647 h 477"/>
              <a:gd name="T28" fmla="*/ 2147483647 w 619"/>
              <a:gd name="T29" fmla="*/ 2147483647 h 477"/>
              <a:gd name="T30" fmla="*/ 2147483647 w 619"/>
              <a:gd name="T31" fmla="*/ 2147483647 h 477"/>
              <a:gd name="T32" fmla="*/ 0 w 619"/>
              <a:gd name="T33" fmla="*/ 2147483647 h 47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19"/>
              <a:gd name="T52" fmla="*/ 0 h 477"/>
              <a:gd name="T53" fmla="*/ 619 w 619"/>
              <a:gd name="T54" fmla="*/ 477 h 47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19" h="477">
                <a:moveTo>
                  <a:pt x="0" y="355"/>
                </a:moveTo>
                <a:lnTo>
                  <a:pt x="9" y="300"/>
                </a:lnTo>
                <a:lnTo>
                  <a:pt x="149" y="8"/>
                </a:lnTo>
                <a:lnTo>
                  <a:pt x="168" y="0"/>
                </a:lnTo>
                <a:lnTo>
                  <a:pt x="195" y="43"/>
                </a:lnTo>
                <a:lnTo>
                  <a:pt x="186" y="71"/>
                </a:lnTo>
                <a:lnTo>
                  <a:pt x="275" y="79"/>
                </a:lnTo>
                <a:lnTo>
                  <a:pt x="302" y="99"/>
                </a:lnTo>
                <a:lnTo>
                  <a:pt x="425" y="93"/>
                </a:lnTo>
                <a:lnTo>
                  <a:pt x="594" y="115"/>
                </a:lnTo>
                <a:lnTo>
                  <a:pt x="619" y="185"/>
                </a:lnTo>
                <a:lnTo>
                  <a:pt x="549" y="263"/>
                </a:lnTo>
                <a:lnTo>
                  <a:pt x="567" y="306"/>
                </a:lnTo>
                <a:lnTo>
                  <a:pt x="549" y="320"/>
                </a:lnTo>
                <a:lnTo>
                  <a:pt x="514" y="477"/>
                </a:lnTo>
                <a:lnTo>
                  <a:pt x="265" y="419"/>
                </a:lnTo>
                <a:lnTo>
                  <a:pt x="0" y="355"/>
                </a:lnTo>
                <a:close/>
              </a:path>
            </a:pathLst>
          </a:custGeom>
          <a:solidFill>
            <a:srgbClr val="CCFFCC"/>
          </a:solidFill>
          <a:ln w="1651">
            <a:solidFill>
              <a:schemeClr val="tx1"/>
            </a:solidFill>
            <a:prstDash val="solid"/>
            <a:round/>
            <a:headEnd/>
            <a:tailEnd/>
          </a:ln>
        </p:spPr>
        <p:txBody>
          <a:bodyPr/>
          <a:lstStyle/>
          <a:p>
            <a:pPr eaLnBrk="0" hangingPunct="0"/>
            <a:endParaRPr lang="en-US" sz="1800">
              <a:solidFill>
                <a:srgbClr val="000000"/>
              </a:solidFill>
            </a:endParaRPr>
          </a:p>
        </p:txBody>
      </p:sp>
      <p:sp>
        <p:nvSpPr>
          <p:cNvPr id="4100" name="Freeform 13"/>
          <p:cNvSpPr>
            <a:spLocks/>
          </p:cNvSpPr>
          <p:nvPr/>
        </p:nvSpPr>
        <p:spPr bwMode="auto">
          <a:xfrm>
            <a:off x="2457450" y="2413000"/>
            <a:ext cx="774700" cy="1325563"/>
          </a:xfrm>
          <a:custGeom>
            <a:avLst/>
            <a:gdLst>
              <a:gd name="T0" fmla="*/ 2147483647 w 627"/>
              <a:gd name="T1" fmla="*/ 2147483647 h 991"/>
              <a:gd name="T2" fmla="*/ 2147483647 w 627"/>
              <a:gd name="T3" fmla="*/ 2147483647 h 991"/>
              <a:gd name="T4" fmla="*/ 2147483647 w 627"/>
              <a:gd name="T5" fmla="*/ 2147483647 h 991"/>
              <a:gd name="T6" fmla="*/ 2147483647 w 627"/>
              <a:gd name="T7" fmla="*/ 2147483647 h 991"/>
              <a:gd name="T8" fmla="*/ 2147483647 w 627"/>
              <a:gd name="T9" fmla="*/ 2147483647 h 991"/>
              <a:gd name="T10" fmla="*/ 2147483647 w 627"/>
              <a:gd name="T11" fmla="*/ 2147483647 h 991"/>
              <a:gd name="T12" fmla="*/ 2147483647 w 627"/>
              <a:gd name="T13" fmla="*/ 2147483647 h 991"/>
              <a:gd name="T14" fmla="*/ 2147483647 w 627"/>
              <a:gd name="T15" fmla="*/ 2147483647 h 991"/>
              <a:gd name="T16" fmla="*/ 2147483647 w 627"/>
              <a:gd name="T17" fmla="*/ 2147483647 h 991"/>
              <a:gd name="T18" fmla="*/ 2147483647 w 627"/>
              <a:gd name="T19" fmla="*/ 2147483647 h 991"/>
              <a:gd name="T20" fmla="*/ 2147483647 w 627"/>
              <a:gd name="T21" fmla="*/ 2147483647 h 991"/>
              <a:gd name="T22" fmla="*/ 2147483647 w 627"/>
              <a:gd name="T23" fmla="*/ 2147483647 h 991"/>
              <a:gd name="T24" fmla="*/ 2147483647 w 627"/>
              <a:gd name="T25" fmla="*/ 2147483647 h 991"/>
              <a:gd name="T26" fmla="*/ 2147483647 w 627"/>
              <a:gd name="T27" fmla="*/ 2147483647 h 991"/>
              <a:gd name="T28" fmla="*/ 2147483647 w 627"/>
              <a:gd name="T29" fmla="*/ 2147483647 h 991"/>
              <a:gd name="T30" fmla="*/ 2147483647 w 627"/>
              <a:gd name="T31" fmla="*/ 2147483647 h 991"/>
              <a:gd name="T32" fmla="*/ 2147483647 w 627"/>
              <a:gd name="T33" fmla="*/ 2147483647 h 991"/>
              <a:gd name="T34" fmla="*/ 2147483647 w 627"/>
              <a:gd name="T35" fmla="*/ 2147483647 h 991"/>
              <a:gd name="T36" fmla="*/ 2147483647 w 627"/>
              <a:gd name="T37" fmla="*/ 2147483647 h 991"/>
              <a:gd name="T38" fmla="*/ 2147483647 w 627"/>
              <a:gd name="T39" fmla="*/ 2147483647 h 991"/>
              <a:gd name="T40" fmla="*/ 2147483647 w 627"/>
              <a:gd name="T41" fmla="*/ 2147483647 h 991"/>
              <a:gd name="T42" fmla="*/ 2147483647 w 627"/>
              <a:gd name="T43" fmla="*/ 2147483647 h 991"/>
              <a:gd name="T44" fmla="*/ 0 w 627"/>
              <a:gd name="T45" fmla="*/ 2147483647 h 991"/>
              <a:gd name="T46" fmla="*/ 2147483647 w 627"/>
              <a:gd name="T47" fmla="*/ 2147483647 h 991"/>
              <a:gd name="T48" fmla="*/ 0 w 627"/>
              <a:gd name="T49" fmla="*/ 2147483647 h 991"/>
              <a:gd name="T50" fmla="*/ 2147483647 w 627"/>
              <a:gd name="T51" fmla="*/ 0 h 991"/>
              <a:gd name="T52" fmla="*/ 2147483647 w 627"/>
              <a:gd name="T53" fmla="*/ 2147483647 h 991"/>
              <a:gd name="T54" fmla="*/ 2147483647 w 627"/>
              <a:gd name="T55" fmla="*/ 2147483647 h 991"/>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27"/>
              <a:gd name="T85" fmla="*/ 0 h 991"/>
              <a:gd name="T86" fmla="*/ 627 w 627"/>
              <a:gd name="T87" fmla="*/ 991 h 991"/>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27" h="991">
                <a:moveTo>
                  <a:pt x="238" y="349"/>
                </a:moveTo>
                <a:lnTo>
                  <a:pt x="600" y="771"/>
                </a:lnTo>
                <a:lnTo>
                  <a:pt x="600" y="812"/>
                </a:lnTo>
                <a:lnTo>
                  <a:pt x="600" y="829"/>
                </a:lnTo>
                <a:lnTo>
                  <a:pt x="627" y="849"/>
                </a:lnTo>
                <a:lnTo>
                  <a:pt x="600" y="877"/>
                </a:lnTo>
                <a:lnTo>
                  <a:pt x="574" y="962"/>
                </a:lnTo>
                <a:lnTo>
                  <a:pt x="582" y="991"/>
                </a:lnTo>
                <a:lnTo>
                  <a:pt x="388" y="985"/>
                </a:lnTo>
                <a:lnTo>
                  <a:pt x="361" y="863"/>
                </a:lnTo>
                <a:lnTo>
                  <a:pt x="299" y="808"/>
                </a:lnTo>
                <a:lnTo>
                  <a:pt x="221" y="785"/>
                </a:lnTo>
                <a:lnTo>
                  <a:pt x="185" y="736"/>
                </a:lnTo>
                <a:lnTo>
                  <a:pt x="140" y="730"/>
                </a:lnTo>
                <a:lnTo>
                  <a:pt x="62" y="547"/>
                </a:lnTo>
                <a:lnTo>
                  <a:pt x="89" y="519"/>
                </a:lnTo>
                <a:lnTo>
                  <a:pt x="53" y="469"/>
                </a:lnTo>
                <a:lnTo>
                  <a:pt x="53" y="441"/>
                </a:lnTo>
                <a:lnTo>
                  <a:pt x="78" y="420"/>
                </a:lnTo>
                <a:lnTo>
                  <a:pt x="62" y="384"/>
                </a:lnTo>
                <a:lnTo>
                  <a:pt x="44" y="390"/>
                </a:lnTo>
                <a:lnTo>
                  <a:pt x="27" y="335"/>
                </a:lnTo>
                <a:lnTo>
                  <a:pt x="0" y="292"/>
                </a:lnTo>
                <a:lnTo>
                  <a:pt x="8" y="178"/>
                </a:lnTo>
                <a:lnTo>
                  <a:pt x="0" y="142"/>
                </a:lnTo>
                <a:lnTo>
                  <a:pt x="44" y="0"/>
                </a:lnTo>
                <a:lnTo>
                  <a:pt x="301" y="65"/>
                </a:lnTo>
                <a:lnTo>
                  <a:pt x="238" y="349"/>
                </a:lnTo>
                <a:close/>
              </a:path>
            </a:pathLst>
          </a:custGeom>
          <a:solidFill>
            <a:srgbClr val="CCFFCC"/>
          </a:solidFill>
          <a:ln w="1651">
            <a:solidFill>
              <a:srgbClr val="000000"/>
            </a:solidFill>
            <a:prstDash val="solid"/>
            <a:round/>
            <a:headEnd/>
            <a:tailEnd/>
          </a:ln>
        </p:spPr>
        <p:txBody>
          <a:bodyPr/>
          <a:lstStyle/>
          <a:p>
            <a:pPr eaLnBrk="0" hangingPunct="0"/>
            <a:endParaRPr lang="en-US" sz="1800">
              <a:solidFill>
                <a:srgbClr val="000000"/>
              </a:solidFill>
            </a:endParaRPr>
          </a:p>
        </p:txBody>
      </p:sp>
      <p:sp>
        <p:nvSpPr>
          <p:cNvPr id="4101" name="Freeform 14"/>
          <p:cNvSpPr>
            <a:spLocks/>
          </p:cNvSpPr>
          <p:nvPr/>
        </p:nvSpPr>
        <p:spPr bwMode="auto">
          <a:xfrm>
            <a:off x="2744788" y="2501900"/>
            <a:ext cx="631825" cy="944563"/>
          </a:xfrm>
          <a:custGeom>
            <a:avLst/>
            <a:gdLst>
              <a:gd name="T0" fmla="*/ 2147483647 w 511"/>
              <a:gd name="T1" fmla="*/ 2147483647 h 705"/>
              <a:gd name="T2" fmla="*/ 2147483647 w 511"/>
              <a:gd name="T3" fmla="*/ 2147483647 h 705"/>
              <a:gd name="T4" fmla="*/ 2147483647 w 511"/>
              <a:gd name="T5" fmla="*/ 2147483647 h 705"/>
              <a:gd name="T6" fmla="*/ 2147483647 w 511"/>
              <a:gd name="T7" fmla="*/ 2147483647 h 705"/>
              <a:gd name="T8" fmla="*/ 2147483647 w 511"/>
              <a:gd name="T9" fmla="*/ 2147483647 h 705"/>
              <a:gd name="T10" fmla="*/ 2147483647 w 511"/>
              <a:gd name="T11" fmla="*/ 2147483647 h 705"/>
              <a:gd name="T12" fmla="*/ 0 w 511"/>
              <a:gd name="T13" fmla="*/ 2147483647 h 705"/>
              <a:gd name="T14" fmla="*/ 2147483647 w 511"/>
              <a:gd name="T15" fmla="*/ 0 h 705"/>
              <a:gd name="T16" fmla="*/ 2147483647 w 511"/>
              <a:gd name="T17" fmla="*/ 2147483647 h 70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1"/>
              <a:gd name="T28" fmla="*/ 0 h 705"/>
              <a:gd name="T29" fmla="*/ 511 w 511"/>
              <a:gd name="T30" fmla="*/ 705 h 70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1" h="705">
                <a:moveTo>
                  <a:pt x="317" y="56"/>
                </a:moveTo>
                <a:lnTo>
                  <a:pt x="511" y="84"/>
                </a:lnTo>
                <a:lnTo>
                  <a:pt x="431" y="543"/>
                </a:lnTo>
                <a:lnTo>
                  <a:pt x="422" y="634"/>
                </a:lnTo>
                <a:lnTo>
                  <a:pt x="398" y="634"/>
                </a:lnTo>
                <a:lnTo>
                  <a:pt x="362" y="705"/>
                </a:lnTo>
                <a:lnTo>
                  <a:pt x="0" y="282"/>
                </a:lnTo>
                <a:lnTo>
                  <a:pt x="69" y="0"/>
                </a:lnTo>
                <a:lnTo>
                  <a:pt x="317" y="56"/>
                </a:lnTo>
                <a:close/>
              </a:path>
            </a:pathLst>
          </a:custGeom>
          <a:solidFill>
            <a:srgbClr val="CCFFCC"/>
          </a:solidFill>
          <a:ln w="1651" cap="flat" cmpd="sng">
            <a:solidFill>
              <a:srgbClr val="000000"/>
            </a:solidFill>
            <a:prstDash val="solid"/>
            <a:round/>
            <a:headEnd type="none" w="med" len="med"/>
            <a:tailEnd type="none" w="med" len="med"/>
          </a:ln>
        </p:spPr>
        <p:txBody>
          <a:bodyPr/>
          <a:lstStyle/>
          <a:p>
            <a:pPr eaLnBrk="0" hangingPunct="0"/>
            <a:endParaRPr lang="en-US" sz="1800">
              <a:solidFill>
                <a:srgbClr val="000000"/>
              </a:solidFill>
            </a:endParaRPr>
          </a:p>
        </p:txBody>
      </p:sp>
      <p:sp>
        <p:nvSpPr>
          <p:cNvPr id="4102" name="Freeform 15"/>
          <p:cNvSpPr>
            <a:spLocks/>
          </p:cNvSpPr>
          <p:nvPr/>
        </p:nvSpPr>
        <p:spPr bwMode="auto">
          <a:xfrm>
            <a:off x="3136900" y="1724025"/>
            <a:ext cx="512763" cy="936625"/>
          </a:xfrm>
          <a:custGeom>
            <a:avLst/>
            <a:gdLst>
              <a:gd name="T0" fmla="*/ 2147483647 w 415"/>
              <a:gd name="T1" fmla="*/ 0 h 700"/>
              <a:gd name="T2" fmla="*/ 2147483647 w 415"/>
              <a:gd name="T3" fmla="*/ 2147483647 h 700"/>
              <a:gd name="T4" fmla="*/ 2147483647 w 415"/>
              <a:gd name="T5" fmla="*/ 2147483647 h 700"/>
              <a:gd name="T6" fmla="*/ 2147483647 w 415"/>
              <a:gd name="T7" fmla="*/ 2147483647 h 700"/>
              <a:gd name="T8" fmla="*/ 2147483647 w 415"/>
              <a:gd name="T9" fmla="*/ 2147483647 h 700"/>
              <a:gd name="T10" fmla="*/ 2147483647 w 415"/>
              <a:gd name="T11" fmla="*/ 2147483647 h 700"/>
              <a:gd name="T12" fmla="*/ 2147483647 w 415"/>
              <a:gd name="T13" fmla="*/ 2147483647 h 700"/>
              <a:gd name="T14" fmla="*/ 2147483647 w 415"/>
              <a:gd name="T15" fmla="*/ 2147483647 h 700"/>
              <a:gd name="T16" fmla="*/ 2147483647 w 415"/>
              <a:gd name="T17" fmla="*/ 2147483647 h 700"/>
              <a:gd name="T18" fmla="*/ 2147483647 w 415"/>
              <a:gd name="T19" fmla="*/ 2147483647 h 700"/>
              <a:gd name="T20" fmla="*/ 2147483647 w 415"/>
              <a:gd name="T21" fmla="*/ 2147483647 h 700"/>
              <a:gd name="T22" fmla="*/ 2147483647 w 415"/>
              <a:gd name="T23" fmla="*/ 2147483647 h 700"/>
              <a:gd name="T24" fmla="*/ 2147483647 w 415"/>
              <a:gd name="T25" fmla="*/ 2147483647 h 700"/>
              <a:gd name="T26" fmla="*/ 2147483647 w 415"/>
              <a:gd name="T27" fmla="*/ 2147483647 h 700"/>
              <a:gd name="T28" fmla="*/ 2147483647 w 415"/>
              <a:gd name="T29" fmla="*/ 2147483647 h 700"/>
              <a:gd name="T30" fmla="*/ 2147483647 w 415"/>
              <a:gd name="T31" fmla="*/ 2147483647 h 700"/>
              <a:gd name="T32" fmla="*/ 0 w 415"/>
              <a:gd name="T33" fmla="*/ 2147483647 h 700"/>
              <a:gd name="T34" fmla="*/ 2147483647 w 415"/>
              <a:gd name="T35" fmla="*/ 2147483647 h 700"/>
              <a:gd name="T36" fmla="*/ 2147483647 w 415"/>
              <a:gd name="T37" fmla="*/ 2147483647 h 700"/>
              <a:gd name="T38" fmla="*/ 2147483647 w 415"/>
              <a:gd name="T39" fmla="*/ 2147483647 h 700"/>
              <a:gd name="T40" fmla="*/ 2147483647 w 415"/>
              <a:gd name="T41" fmla="*/ 2147483647 h 700"/>
              <a:gd name="T42" fmla="*/ 2147483647 w 415"/>
              <a:gd name="T43" fmla="*/ 2147483647 h 700"/>
              <a:gd name="T44" fmla="*/ 2147483647 w 415"/>
              <a:gd name="T45" fmla="*/ 0 h 7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15"/>
              <a:gd name="T70" fmla="*/ 0 h 700"/>
              <a:gd name="T71" fmla="*/ 415 w 415"/>
              <a:gd name="T72" fmla="*/ 700 h 70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15" h="700">
                <a:moveTo>
                  <a:pt x="132" y="0"/>
                </a:moveTo>
                <a:lnTo>
                  <a:pt x="193" y="3"/>
                </a:lnTo>
                <a:lnTo>
                  <a:pt x="177" y="83"/>
                </a:lnTo>
                <a:lnTo>
                  <a:pt x="193" y="169"/>
                </a:lnTo>
                <a:lnTo>
                  <a:pt x="256" y="253"/>
                </a:lnTo>
                <a:lnTo>
                  <a:pt x="239" y="325"/>
                </a:lnTo>
                <a:lnTo>
                  <a:pt x="222" y="345"/>
                </a:lnTo>
                <a:lnTo>
                  <a:pt x="229" y="367"/>
                </a:lnTo>
                <a:lnTo>
                  <a:pt x="256" y="353"/>
                </a:lnTo>
                <a:lnTo>
                  <a:pt x="299" y="472"/>
                </a:lnTo>
                <a:lnTo>
                  <a:pt x="337" y="466"/>
                </a:lnTo>
                <a:lnTo>
                  <a:pt x="397" y="472"/>
                </a:lnTo>
                <a:lnTo>
                  <a:pt x="407" y="460"/>
                </a:lnTo>
                <a:lnTo>
                  <a:pt x="415" y="472"/>
                </a:lnTo>
                <a:lnTo>
                  <a:pt x="388" y="700"/>
                </a:lnTo>
                <a:lnTo>
                  <a:pt x="193" y="665"/>
                </a:lnTo>
                <a:lnTo>
                  <a:pt x="0" y="638"/>
                </a:lnTo>
                <a:lnTo>
                  <a:pt x="36" y="480"/>
                </a:lnTo>
                <a:lnTo>
                  <a:pt x="53" y="466"/>
                </a:lnTo>
                <a:lnTo>
                  <a:pt x="36" y="424"/>
                </a:lnTo>
                <a:lnTo>
                  <a:pt x="105" y="345"/>
                </a:lnTo>
                <a:lnTo>
                  <a:pt x="81" y="275"/>
                </a:lnTo>
                <a:lnTo>
                  <a:pt x="132" y="0"/>
                </a:lnTo>
                <a:close/>
              </a:path>
            </a:pathLst>
          </a:custGeom>
          <a:noFill/>
          <a:ln w="1651" cap="flat" cmpd="sng">
            <a:solidFill>
              <a:srgbClr val="00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pPr eaLnBrk="0" hangingPunct="0"/>
            <a:endParaRPr lang="en-US" sz="1800">
              <a:solidFill>
                <a:srgbClr val="000000"/>
              </a:solidFill>
            </a:endParaRPr>
          </a:p>
        </p:txBody>
      </p:sp>
      <p:sp>
        <p:nvSpPr>
          <p:cNvPr id="4103" name="Freeform 16"/>
          <p:cNvSpPr>
            <a:spLocks/>
          </p:cNvSpPr>
          <p:nvPr/>
        </p:nvSpPr>
        <p:spPr bwMode="auto">
          <a:xfrm>
            <a:off x="3279775" y="2613025"/>
            <a:ext cx="490538" cy="682625"/>
          </a:xfrm>
          <a:custGeom>
            <a:avLst/>
            <a:gdLst>
              <a:gd name="T0" fmla="*/ 2147483647 w 397"/>
              <a:gd name="T1" fmla="*/ 0 h 510"/>
              <a:gd name="T2" fmla="*/ 2147483647 w 397"/>
              <a:gd name="T3" fmla="*/ 2147483647 h 510"/>
              <a:gd name="T4" fmla="*/ 2147483647 w 397"/>
              <a:gd name="T5" fmla="*/ 2147483647 h 510"/>
              <a:gd name="T6" fmla="*/ 2147483647 w 397"/>
              <a:gd name="T7" fmla="*/ 2147483647 h 510"/>
              <a:gd name="T8" fmla="*/ 2147483647 w 397"/>
              <a:gd name="T9" fmla="*/ 2147483647 h 510"/>
              <a:gd name="T10" fmla="*/ 0 w 397"/>
              <a:gd name="T11" fmla="*/ 2147483647 h 510"/>
              <a:gd name="T12" fmla="*/ 2147483647 w 397"/>
              <a:gd name="T13" fmla="*/ 0 h 510"/>
              <a:gd name="T14" fmla="*/ 0 60000 65536"/>
              <a:gd name="T15" fmla="*/ 0 60000 65536"/>
              <a:gd name="T16" fmla="*/ 0 60000 65536"/>
              <a:gd name="T17" fmla="*/ 0 60000 65536"/>
              <a:gd name="T18" fmla="*/ 0 60000 65536"/>
              <a:gd name="T19" fmla="*/ 0 60000 65536"/>
              <a:gd name="T20" fmla="*/ 0 60000 65536"/>
              <a:gd name="T21" fmla="*/ 0 w 397"/>
              <a:gd name="T22" fmla="*/ 0 h 510"/>
              <a:gd name="T23" fmla="*/ 397 w 397"/>
              <a:gd name="T24" fmla="*/ 510 h 5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7" h="510">
                <a:moveTo>
                  <a:pt x="78" y="0"/>
                </a:moveTo>
                <a:lnTo>
                  <a:pt x="272" y="35"/>
                </a:lnTo>
                <a:lnTo>
                  <a:pt x="254" y="135"/>
                </a:lnTo>
                <a:lnTo>
                  <a:pt x="397" y="163"/>
                </a:lnTo>
                <a:lnTo>
                  <a:pt x="343" y="510"/>
                </a:lnTo>
                <a:lnTo>
                  <a:pt x="0" y="460"/>
                </a:lnTo>
                <a:lnTo>
                  <a:pt x="78" y="0"/>
                </a:lnTo>
                <a:close/>
              </a:path>
            </a:pathLst>
          </a:custGeom>
          <a:noFill/>
          <a:ln w="1651">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en-US" sz="1800">
              <a:solidFill>
                <a:srgbClr val="000000"/>
              </a:solidFill>
            </a:endParaRPr>
          </a:p>
        </p:txBody>
      </p:sp>
      <p:sp>
        <p:nvSpPr>
          <p:cNvPr id="4104" name="Freeform 17"/>
          <p:cNvSpPr>
            <a:spLocks/>
          </p:cNvSpPr>
          <p:nvPr/>
        </p:nvSpPr>
        <p:spPr bwMode="auto">
          <a:xfrm>
            <a:off x="3160713" y="3179763"/>
            <a:ext cx="542925" cy="844550"/>
          </a:xfrm>
          <a:custGeom>
            <a:avLst/>
            <a:gdLst>
              <a:gd name="T0" fmla="*/ 2147483647 w 441"/>
              <a:gd name="T1" fmla="*/ 2147483647 h 594"/>
              <a:gd name="T2" fmla="*/ 2147483647 w 441"/>
              <a:gd name="T3" fmla="*/ 2147483647 h 594"/>
              <a:gd name="T4" fmla="*/ 2147483647 w 441"/>
              <a:gd name="T5" fmla="*/ 2147483647 h 594"/>
              <a:gd name="T6" fmla="*/ 2147483647 w 441"/>
              <a:gd name="T7" fmla="*/ 0 h 594"/>
              <a:gd name="T8" fmla="*/ 2147483647 w 441"/>
              <a:gd name="T9" fmla="*/ 2147483647 h 594"/>
              <a:gd name="T10" fmla="*/ 2147483647 w 441"/>
              <a:gd name="T11" fmla="*/ 2147483647 h 594"/>
              <a:gd name="T12" fmla="*/ 2147483647 w 441"/>
              <a:gd name="T13" fmla="*/ 2147483647 h 594"/>
              <a:gd name="T14" fmla="*/ 2147483647 w 441"/>
              <a:gd name="T15" fmla="*/ 2147483647 h 594"/>
              <a:gd name="T16" fmla="*/ 2147483647 w 441"/>
              <a:gd name="T17" fmla="*/ 2147483647 h 594"/>
              <a:gd name="T18" fmla="*/ 2147483647 w 441"/>
              <a:gd name="T19" fmla="*/ 2147483647 h 594"/>
              <a:gd name="T20" fmla="*/ 0 w 441"/>
              <a:gd name="T21" fmla="*/ 2147483647 h 594"/>
              <a:gd name="T22" fmla="*/ 2147483647 w 441"/>
              <a:gd name="T23" fmla="*/ 2147483647 h 594"/>
              <a:gd name="T24" fmla="*/ 2147483647 w 441"/>
              <a:gd name="T25" fmla="*/ 2147483647 h 594"/>
              <a:gd name="T26" fmla="*/ 2147483647 w 441"/>
              <a:gd name="T27" fmla="*/ 2147483647 h 594"/>
              <a:gd name="T28" fmla="*/ 2147483647 w 441"/>
              <a:gd name="T29" fmla="*/ 2147483647 h 59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41"/>
              <a:gd name="T46" fmla="*/ 0 h 594"/>
              <a:gd name="T47" fmla="*/ 441 w 441"/>
              <a:gd name="T48" fmla="*/ 594 h 59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41" h="594">
                <a:moveTo>
                  <a:pt x="27" y="161"/>
                </a:moveTo>
                <a:lnTo>
                  <a:pt x="63" y="91"/>
                </a:lnTo>
                <a:lnTo>
                  <a:pt x="87" y="91"/>
                </a:lnTo>
                <a:lnTo>
                  <a:pt x="98" y="0"/>
                </a:lnTo>
                <a:lnTo>
                  <a:pt x="441" y="49"/>
                </a:lnTo>
                <a:lnTo>
                  <a:pt x="379" y="594"/>
                </a:lnTo>
                <a:lnTo>
                  <a:pt x="254" y="573"/>
                </a:lnTo>
                <a:lnTo>
                  <a:pt x="27" y="438"/>
                </a:lnTo>
                <a:lnTo>
                  <a:pt x="44" y="402"/>
                </a:lnTo>
                <a:lnTo>
                  <a:pt x="10" y="381"/>
                </a:lnTo>
                <a:lnTo>
                  <a:pt x="0" y="352"/>
                </a:lnTo>
                <a:lnTo>
                  <a:pt x="27" y="267"/>
                </a:lnTo>
                <a:lnTo>
                  <a:pt x="53" y="239"/>
                </a:lnTo>
                <a:lnTo>
                  <a:pt x="27" y="217"/>
                </a:lnTo>
                <a:lnTo>
                  <a:pt x="27" y="161"/>
                </a:lnTo>
                <a:close/>
              </a:path>
            </a:pathLst>
          </a:custGeom>
          <a:solidFill>
            <a:srgbClr val="CCFFCC"/>
          </a:solidFill>
          <a:ln w="1651" cap="flat" cmpd="sng">
            <a:solidFill>
              <a:srgbClr val="000000"/>
            </a:solidFill>
            <a:prstDash val="solid"/>
            <a:round/>
            <a:headEnd type="none" w="med" len="med"/>
            <a:tailEnd type="none" w="med" len="med"/>
          </a:ln>
        </p:spPr>
        <p:txBody>
          <a:bodyPr/>
          <a:lstStyle/>
          <a:p>
            <a:pPr eaLnBrk="0" hangingPunct="0"/>
            <a:endParaRPr lang="en-US" sz="1800">
              <a:solidFill>
                <a:srgbClr val="000000"/>
              </a:solidFill>
            </a:endParaRPr>
          </a:p>
        </p:txBody>
      </p:sp>
      <p:sp>
        <p:nvSpPr>
          <p:cNvPr id="4105" name="Freeform 18"/>
          <p:cNvSpPr>
            <a:spLocks/>
          </p:cNvSpPr>
          <p:nvPr/>
        </p:nvSpPr>
        <p:spPr bwMode="auto">
          <a:xfrm>
            <a:off x="3355975" y="1730375"/>
            <a:ext cx="936625" cy="635000"/>
          </a:xfrm>
          <a:custGeom>
            <a:avLst/>
            <a:gdLst>
              <a:gd name="T0" fmla="*/ 2147483647 w 758"/>
              <a:gd name="T1" fmla="*/ 0 h 475"/>
              <a:gd name="T2" fmla="*/ 2147483647 w 758"/>
              <a:gd name="T3" fmla="*/ 2147483647 h 475"/>
              <a:gd name="T4" fmla="*/ 2147483647 w 758"/>
              <a:gd name="T5" fmla="*/ 2147483647 h 475"/>
              <a:gd name="T6" fmla="*/ 2147483647 w 758"/>
              <a:gd name="T7" fmla="*/ 2147483647 h 475"/>
              <a:gd name="T8" fmla="*/ 2147483647 w 758"/>
              <a:gd name="T9" fmla="*/ 2147483647 h 475"/>
              <a:gd name="T10" fmla="*/ 2147483647 w 758"/>
              <a:gd name="T11" fmla="*/ 2147483647 h 475"/>
              <a:gd name="T12" fmla="*/ 2147483647 w 758"/>
              <a:gd name="T13" fmla="*/ 2147483647 h 475"/>
              <a:gd name="T14" fmla="*/ 2147483647 w 758"/>
              <a:gd name="T15" fmla="*/ 2147483647 h 475"/>
              <a:gd name="T16" fmla="*/ 2147483647 w 758"/>
              <a:gd name="T17" fmla="*/ 2147483647 h 475"/>
              <a:gd name="T18" fmla="*/ 2147483647 w 758"/>
              <a:gd name="T19" fmla="*/ 2147483647 h 475"/>
              <a:gd name="T20" fmla="*/ 2147483647 w 758"/>
              <a:gd name="T21" fmla="*/ 2147483647 h 475"/>
              <a:gd name="T22" fmla="*/ 2147483647 w 758"/>
              <a:gd name="T23" fmla="*/ 2147483647 h 475"/>
              <a:gd name="T24" fmla="*/ 2147483647 w 758"/>
              <a:gd name="T25" fmla="*/ 2147483647 h 475"/>
              <a:gd name="T26" fmla="*/ 2147483647 w 758"/>
              <a:gd name="T27" fmla="*/ 2147483647 h 475"/>
              <a:gd name="T28" fmla="*/ 2147483647 w 758"/>
              <a:gd name="T29" fmla="*/ 2147483647 h 475"/>
              <a:gd name="T30" fmla="*/ 2147483647 w 758"/>
              <a:gd name="T31" fmla="*/ 2147483647 h 475"/>
              <a:gd name="T32" fmla="*/ 0 w 758"/>
              <a:gd name="T33" fmla="*/ 2147483647 h 475"/>
              <a:gd name="T34" fmla="*/ 2147483647 w 758"/>
              <a:gd name="T35" fmla="*/ 0 h 47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58"/>
              <a:gd name="T55" fmla="*/ 0 h 475"/>
              <a:gd name="T56" fmla="*/ 758 w 758"/>
              <a:gd name="T57" fmla="*/ 475 h 47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58" h="475">
                <a:moveTo>
                  <a:pt x="17" y="0"/>
                </a:moveTo>
                <a:lnTo>
                  <a:pt x="758" y="113"/>
                </a:lnTo>
                <a:lnTo>
                  <a:pt x="742" y="404"/>
                </a:lnTo>
                <a:lnTo>
                  <a:pt x="725" y="475"/>
                </a:lnTo>
                <a:lnTo>
                  <a:pt x="247" y="426"/>
                </a:lnTo>
                <a:lnTo>
                  <a:pt x="238" y="469"/>
                </a:lnTo>
                <a:lnTo>
                  <a:pt x="230" y="455"/>
                </a:lnTo>
                <a:lnTo>
                  <a:pt x="220" y="469"/>
                </a:lnTo>
                <a:lnTo>
                  <a:pt x="160" y="462"/>
                </a:lnTo>
                <a:lnTo>
                  <a:pt x="122" y="469"/>
                </a:lnTo>
                <a:lnTo>
                  <a:pt x="79" y="348"/>
                </a:lnTo>
                <a:lnTo>
                  <a:pt x="52" y="362"/>
                </a:lnTo>
                <a:lnTo>
                  <a:pt x="45" y="341"/>
                </a:lnTo>
                <a:lnTo>
                  <a:pt x="62" y="320"/>
                </a:lnTo>
                <a:lnTo>
                  <a:pt x="79" y="248"/>
                </a:lnTo>
                <a:lnTo>
                  <a:pt x="17" y="164"/>
                </a:lnTo>
                <a:lnTo>
                  <a:pt x="0" y="78"/>
                </a:lnTo>
                <a:lnTo>
                  <a:pt x="17" y="0"/>
                </a:lnTo>
                <a:close/>
              </a:path>
            </a:pathLst>
          </a:custGeom>
          <a:solidFill>
            <a:srgbClr val="CCFFCC"/>
          </a:solidFill>
          <a:ln w="1651">
            <a:solidFill>
              <a:srgbClr val="000000"/>
            </a:solidFill>
            <a:prstDash val="solid"/>
            <a:round/>
            <a:headEnd/>
            <a:tailEnd/>
          </a:ln>
          <a:extLst/>
        </p:spPr>
        <p:txBody>
          <a:bodyPr/>
          <a:lstStyle/>
          <a:p>
            <a:pPr eaLnBrk="0" hangingPunct="0"/>
            <a:endParaRPr lang="en-US" sz="1800">
              <a:solidFill>
                <a:srgbClr val="000000"/>
              </a:solidFill>
            </a:endParaRPr>
          </a:p>
        </p:txBody>
      </p:sp>
      <p:sp>
        <p:nvSpPr>
          <p:cNvPr id="4106" name="Freeform 19"/>
          <p:cNvSpPr>
            <a:spLocks/>
          </p:cNvSpPr>
          <p:nvPr/>
        </p:nvSpPr>
        <p:spPr bwMode="auto">
          <a:xfrm>
            <a:off x="3594100" y="2300288"/>
            <a:ext cx="657225" cy="560387"/>
          </a:xfrm>
          <a:custGeom>
            <a:avLst/>
            <a:gdLst>
              <a:gd name="T0" fmla="*/ 2147483647 w 532"/>
              <a:gd name="T1" fmla="*/ 2147483647 h 419"/>
              <a:gd name="T2" fmla="*/ 2147483647 w 532"/>
              <a:gd name="T3" fmla="*/ 2147483647 h 419"/>
              <a:gd name="T4" fmla="*/ 2147483647 w 532"/>
              <a:gd name="T5" fmla="*/ 2147483647 h 419"/>
              <a:gd name="T6" fmla="*/ 2147483647 w 532"/>
              <a:gd name="T7" fmla="*/ 2147483647 h 419"/>
              <a:gd name="T8" fmla="*/ 0 w 532"/>
              <a:gd name="T9" fmla="*/ 2147483647 h 419"/>
              <a:gd name="T10" fmla="*/ 2147483647 w 532"/>
              <a:gd name="T11" fmla="*/ 2147483647 h 419"/>
              <a:gd name="T12" fmla="*/ 2147483647 w 532"/>
              <a:gd name="T13" fmla="*/ 2147483647 h 419"/>
              <a:gd name="T14" fmla="*/ 2147483647 w 532"/>
              <a:gd name="T15" fmla="*/ 0 h 419"/>
              <a:gd name="T16" fmla="*/ 2147483647 w 532"/>
              <a:gd name="T17" fmla="*/ 2147483647 h 4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32"/>
              <a:gd name="T28" fmla="*/ 0 h 419"/>
              <a:gd name="T29" fmla="*/ 532 w 532"/>
              <a:gd name="T30" fmla="*/ 419 h 4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32" h="419">
                <a:moveTo>
                  <a:pt x="532" y="49"/>
                </a:moveTo>
                <a:lnTo>
                  <a:pt x="532" y="226"/>
                </a:lnTo>
                <a:lnTo>
                  <a:pt x="513" y="419"/>
                </a:lnTo>
                <a:lnTo>
                  <a:pt x="143" y="397"/>
                </a:lnTo>
                <a:lnTo>
                  <a:pt x="0" y="369"/>
                </a:lnTo>
                <a:lnTo>
                  <a:pt x="18" y="270"/>
                </a:lnTo>
                <a:lnTo>
                  <a:pt x="45" y="43"/>
                </a:lnTo>
                <a:lnTo>
                  <a:pt x="54" y="0"/>
                </a:lnTo>
                <a:lnTo>
                  <a:pt x="532" y="49"/>
                </a:lnTo>
                <a:close/>
              </a:path>
            </a:pathLst>
          </a:custGeom>
          <a:solidFill>
            <a:srgbClr val="CCFFCC"/>
          </a:solidFill>
          <a:ln w="1651" cap="flat" cmpd="sng">
            <a:solidFill>
              <a:srgbClr val="000000"/>
            </a:solidFill>
            <a:prstDash val="solid"/>
            <a:round/>
            <a:headEnd type="none" w="med" len="med"/>
            <a:tailEnd type="none" w="med" len="med"/>
          </a:ln>
          <a:extLst/>
        </p:spPr>
        <p:txBody>
          <a:bodyPr/>
          <a:lstStyle/>
          <a:p>
            <a:pPr eaLnBrk="0" hangingPunct="0"/>
            <a:endParaRPr lang="en-US" sz="1800">
              <a:solidFill>
                <a:srgbClr val="000000"/>
              </a:solidFill>
            </a:endParaRPr>
          </a:p>
        </p:txBody>
      </p:sp>
      <p:sp>
        <p:nvSpPr>
          <p:cNvPr id="4107" name="Freeform 20"/>
          <p:cNvSpPr>
            <a:spLocks/>
          </p:cNvSpPr>
          <p:nvPr/>
        </p:nvSpPr>
        <p:spPr bwMode="auto">
          <a:xfrm>
            <a:off x="3703638" y="2832100"/>
            <a:ext cx="688975" cy="519113"/>
          </a:xfrm>
          <a:custGeom>
            <a:avLst/>
            <a:gdLst>
              <a:gd name="T0" fmla="*/ 2147483647 w 557"/>
              <a:gd name="T1" fmla="*/ 0 h 388"/>
              <a:gd name="T2" fmla="*/ 2147483647 w 557"/>
              <a:gd name="T3" fmla="*/ 2147483647 h 388"/>
              <a:gd name="T4" fmla="*/ 2147483647 w 557"/>
              <a:gd name="T5" fmla="*/ 2147483647 h 388"/>
              <a:gd name="T6" fmla="*/ 2147483647 w 557"/>
              <a:gd name="T7" fmla="*/ 2147483647 h 388"/>
              <a:gd name="T8" fmla="*/ 2147483647 w 557"/>
              <a:gd name="T9" fmla="*/ 2147483647 h 388"/>
              <a:gd name="T10" fmla="*/ 2147483647 w 557"/>
              <a:gd name="T11" fmla="*/ 2147483647 h 388"/>
              <a:gd name="T12" fmla="*/ 0 w 557"/>
              <a:gd name="T13" fmla="*/ 2147483647 h 388"/>
              <a:gd name="T14" fmla="*/ 2147483647 w 557"/>
              <a:gd name="T15" fmla="*/ 0 h 388"/>
              <a:gd name="T16" fmla="*/ 0 60000 65536"/>
              <a:gd name="T17" fmla="*/ 0 60000 65536"/>
              <a:gd name="T18" fmla="*/ 0 60000 65536"/>
              <a:gd name="T19" fmla="*/ 0 60000 65536"/>
              <a:gd name="T20" fmla="*/ 0 60000 65536"/>
              <a:gd name="T21" fmla="*/ 0 60000 65536"/>
              <a:gd name="T22" fmla="*/ 0 60000 65536"/>
              <a:gd name="T23" fmla="*/ 0 60000 65536"/>
              <a:gd name="T24" fmla="*/ 0 w 557"/>
              <a:gd name="T25" fmla="*/ 0 h 388"/>
              <a:gd name="T26" fmla="*/ 557 w 557"/>
              <a:gd name="T27" fmla="*/ 388 h 38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57" h="388">
                <a:moveTo>
                  <a:pt x="54" y="0"/>
                </a:moveTo>
                <a:lnTo>
                  <a:pt x="424" y="22"/>
                </a:lnTo>
                <a:lnTo>
                  <a:pt x="557" y="36"/>
                </a:lnTo>
                <a:lnTo>
                  <a:pt x="557" y="135"/>
                </a:lnTo>
                <a:lnTo>
                  <a:pt x="548" y="388"/>
                </a:lnTo>
                <a:lnTo>
                  <a:pt x="476" y="381"/>
                </a:lnTo>
                <a:lnTo>
                  <a:pt x="0" y="346"/>
                </a:lnTo>
                <a:lnTo>
                  <a:pt x="54" y="0"/>
                </a:lnTo>
                <a:close/>
              </a:path>
            </a:pathLst>
          </a:custGeom>
          <a:solidFill>
            <a:srgbClr val="CCFFCC"/>
          </a:solidFill>
          <a:ln w="1651" cap="flat" cmpd="sng">
            <a:solidFill>
              <a:srgbClr val="000000"/>
            </a:solidFill>
            <a:prstDash val="solid"/>
            <a:round/>
            <a:headEnd type="none" w="med" len="med"/>
            <a:tailEnd type="none" w="med" len="med"/>
          </a:ln>
        </p:spPr>
        <p:txBody>
          <a:bodyPr/>
          <a:lstStyle/>
          <a:p>
            <a:pPr eaLnBrk="0" hangingPunct="0"/>
            <a:endParaRPr lang="en-US" sz="1800">
              <a:solidFill>
                <a:srgbClr val="000000"/>
              </a:solidFill>
            </a:endParaRPr>
          </a:p>
        </p:txBody>
      </p:sp>
      <p:sp>
        <p:nvSpPr>
          <p:cNvPr id="4108" name="Freeform 21"/>
          <p:cNvSpPr>
            <a:spLocks/>
          </p:cNvSpPr>
          <p:nvPr/>
        </p:nvSpPr>
        <p:spPr bwMode="auto">
          <a:xfrm>
            <a:off x="3627438" y="3294063"/>
            <a:ext cx="665162" cy="738187"/>
          </a:xfrm>
          <a:custGeom>
            <a:avLst/>
            <a:gdLst>
              <a:gd name="T0" fmla="*/ 2147483647 w 538"/>
              <a:gd name="T1" fmla="*/ 0 h 551"/>
              <a:gd name="T2" fmla="*/ 2147483647 w 538"/>
              <a:gd name="T3" fmla="*/ 2147483647 h 551"/>
              <a:gd name="T4" fmla="*/ 2147483647 w 538"/>
              <a:gd name="T5" fmla="*/ 2147483647 h 551"/>
              <a:gd name="T6" fmla="*/ 2147483647 w 538"/>
              <a:gd name="T7" fmla="*/ 2147483647 h 551"/>
              <a:gd name="T8" fmla="*/ 2147483647 w 538"/>
              <a:gd name="T9" fmla="*/ 2147483647 h 551"/>
              <a:gd name="T10" fmla="*/ 2147483647 w 538"/>
              <a:gd name="T11" fmla="*/ 2147483647 h 551"/>
              <a:gd name="T12" fmla="*/ 2147483647 w 538"/>
              <a:gd name="T13" fmla="*/ 2147483647 h 551"/>
              <a:gd name="T14" fmla="*/ 0 w 538"/>
              <a:gd name="T15" fmla="*/ 2147483647 h 551"/>
              <a:gd name="T16" fmla="*/ 2147483647 w 538"/>
              <a:gd name="T17" fmla="*/ 0 h 55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38"/>
              <a:gd name="T28" fmla="*/ 0 h 551"/>
              <a:gd name="T29" fmla="*/ 538 w 538"/>
              <a:gd name="T30" fmla="*/ 551 h 55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38" h="551">
                <a:moveTo>
                  <a:pt x="62" y="0"/>
                </a:moveTo>
                <a:lnTo>
                  <a:pt x="538" y="35"/>
                </a:lnTo>
                <a:lnTo>
                  <a:pt x="538" y="76"/>
                </a:lnTo>
                <a:lnTo>
                  <a:pt x="514" y="538"/>
                </a:lnTo>
                <a:lnTo>
                  <a:pt x="265" y="523"/>
                </a:lnTo>
                <a:lnTo>
                  <a:pt x="90" y="515"/>
                </a:lnTo>
                <a:lnTo>
                  <a:pt x="72" y="551"/>
                </a:lnTo>
                <a:lnTo>
                  <a:pt x="0" y="545"/>
                </a:lnTo>
                <a:lnTo>
                  <a:pt x="62" y="0"/>
                </a:lnTo>
                <a:close/>
              </a:path>
            </a:pathLst>
          </a:custGeom>
          <a:solidFill>
            <a:srgbClr val="CCFFCC"/>
          </a:solidFill>
          <a:ln w="1651">
            <a:solidFill>
              <a:srgbClr val="000000"/>
            </a:solidFill>
            <a:prstDash val="solid"/>
            <a:round/>
            <a:headEnd/>
            <a:tailEnd/>
          </a:ln>
        </p:spPr>
        <p:txBody>
          <a:bodyPr/>
          <a:lstStyle/>
          <a:p>
            <a:pPr eaLnBrk="0" hangingPunct="0"/>
            <a:endParaRPr lang="en-US" sz="1800">
              <a:solidFill>
                <a:srgbClr val="000000"/>
              </a:solidFill>
            </a:endParaRPr>
          </a:p>
        </p:txBody>
      </p:sp>
      <p:sp>
        <p:nvSpPr>
          <p:cNvPr id="4109" name="Freeform 22"/>
          <p:cNvSpPr>
            <a:spLocks/>
          </p:cNvSpPr>
          <p:nvPr/>
        </p:nvSpPr>
        <p:spPr bwMode="auto">
          <a:xfrm>
            <a:off x="4273550" y="1881188"/>
            <a:ext cx="598488" cy="388937"/>
          </a:xfrm>
          <a:custGeom>
            <a:avLst/>
            <a:gdLst>
              <a:gd name="T0" fmla="*/ 2147483647 w 485"/>
              <a:gd name="T1" fmla="*/ 0 h 291"/>
              <a:gd name="T2" fmla="*/ 2147483647 w 485"/>
              <a:gd name="T3" fmla="*/ 2147483647 h 291"/>
              <a:gd name="T4" fmla="*/ 2147483647 w 485"/>
              <a:gd name="T5" fmla="*/ 2147483647 h 291"/>
              <a:gd name="T6" fmla="*/ 2147483647 w 485"/>
              <a:gd name="T7" fmla="*/ 2147483647 h 291"/>
              <a:gd name="T8" fmla="*/ 2147483647 w 485"/>
              <a:gd name="T9" fmla="*/ 2147483647 h 291"/>
              <a:gd name="T10" fmla="*/ 2147483647 w 485"/>
              <a:gd name="T11" fmla="*/ 2147483647 h 291"/>
              <a:gd name="T12" fmla="*/ 2147483647 w 485"/>
              <a:gd name="T13" fmla="*/ 2147483647 h 291"/>
              <a:gd name="T14" fmla="*/ 2147483647 w 485"/>
              <a:gd name="T15" fmla="*/ 2147483647 h 291"/>
              <a:gd name="T16" fmla="*/ 0 w 485"/>
              <a:gd name="T17" fmla="*/ 2147483647 h 291"/>
              <a:gd name="T18" fmla="*/ 2147483647 w 485"/>
              <a:gd name="T19" fmla="*/ 0 h 29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85"/>
              <a:gd name="T31" fmla="*/ 0 h 291"/>
              <a:gd name="T32" fmla="*/ 485 w 485"/>
              <a:gd name="T33" fmla="*/ 291 h 29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85" h="291">
                <a:moveTo>
                  <a:pt x="16" y="0"/>
                </a:moveTo>
                <a:lnTo>
                  <a:pt x="442" y="14"/>
                </a:lnTo>
                <a:lnTo>
                  <a:pt x="458" y="50"/>
                </a:lnTo>
                <a:lnTo>
                  <a:pt x="458" y="78"/>
                </a:lnTo>
                <a:lnTo>
                  <a:pt x="479" y="142"/>
                </a:lnTo>
                <a:lnTo>
                  <a:pt x="479" y="185"/>
                </a:lnTo>
                <a:lnTo>
                  <a:pt x="485" y="213"/>
                </a:lnTo>
                <a:lnTo>
                  <a:pt x="485" y="291"/>
                </a:lnTo>
                <a:lnTo>
                  <a:pt x="0" y="291"/>
                </a:lnTo>
                <a:lnTo>
                  <a:pt x="16" y="0"/>
                </a:lnTo>
                <a:close/>
              </a:path>
            </a:pathLst>
          </a:custGeom>
          <a:noFill/>
          <a:ln w="1651">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en-US" sz="1800">
              <a:solidFill>
                <a:srgbClr val="000000"/>
              </a:solidFill>
            </a:endParaRPr>
          </a:p>
        </p:txBody>
      </p:sp>
      <p:sp>
        <p:nvSpPr>
          <p:cNvPr id="4110" name="Freeform 23"/>
          <p:cNvSpPr>
            <a:spLocks/>
          </p:cNvSpPr>
          <p:nvPr/>
        </p:nvSpPr>
        <p:spPr bwMode="auto">
          <a:xfrm>
            <a:off x="4251325" y="2270125"/>
            <a:ext cx="663575" cy="419100"/>
          </a:xfrm>
          <a:custGeom>
            <a:avLst/>
            <a:gdLst>
              <a:gd name="T0" fmla="*/ 2147483647 w 536"/>
              <a:gd name="T1" fmla="*/ 0 h 313"/>
              <a:gd name="T2" fmla="*/ 2147483647 w 536"/>
              <a:gd name="T3" fmla="*/ 0 h 313"/>
              <a:gd name="T4" fmla="*/ 2147483647 w 536"/>
              <a:gd name="T5" fmla="*/ 2147483647 h 313"/>
              <a:gd name="T6" fmla="*/ 2147483647 w 536"/>
              <a:gd name="T7" fmla="*/ 2147483647 h 313"/>
              <a:gd name="T8" fmla="*/ 2147483647 w 536"/>
              <a:gd name="T9" fmla="*/ 2147483647 h 313"/>
              <a:gd name="T10" fmla="*/ 2147483647 w 536"/>
              <a:gd name="T11" fmla="*/ 2147483647 h 313"/>
              <a:gd name="T12" fmla="*/ 2147483647 w 536"/>
              <a:gd name="T13" fmla="*/ 2147483647 h 313"/>
              <a:gd name="T14" fmla="*/ 2147483647 w 536"/>
              <a:gd name="T15" fmla="*/ 2147483647 h 313"/>
              <a:gd name="T16" fmla="*/ 2147483647 w 536"/>
              <a:gd name="T17" fmla="*/ 2147483647 h 313"/>
              <a:gd name="T18" fmla="*/ 2147483647 w 536"/>
              <a:gd name="T19" fmla="*/ 2147483647 h 313"/>
              <a:gd name="T20" fmla="*/ 2147483647 w 536"/>
              <a:gd name="T21" fmla="*/ 2147483647 h 313"/>
              <a:gd name="T22" fmla="*/ 2147483647 w 536"/>
              <a:gd name="T23" fmla="*/ 2147483647 h 313"/>
              <a:gd name="T24" fmla="*/ 2147483647 w 536"/>
              <a:gd name="T25" fmla="*/ 2147483647 h 313"/>
              <a:gd name="T26" fmla="*/ 0 w 536"/>
              <a:gd name="T27" fmla="*/ 2147483647 h 313"/>
              <a:gd name="T28" fmla="*/ 0 w 536"/>
              <a:gd name="T29" fmla="*/ 2147483647 h 313"/>
              <a:gd name="T30" fmla="*/ 2147483647 w 536"/>
              <a:gd name="T31" fmla="*/ 0 h 31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36"/>
              <a:gd name="T49" fmla="*/ 0 h 313"/>
              <a:gd name="T50" fmla="*/ 536 w 536"/>
              <a:gd name="T51" fmla="*/ 313 h 31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36" h="313">
                <a:moveTo>
                  <a:pt x="17" y="0"/>
                </a:moveTo>
                <a:lnTo>
                  <a:pt x="502" y="0"/>
                </a:lnTo>
                <a:lnTo>
                  <a:pt x="510" y="21"/>
                </a:lnTo>
                <a:lnTo>
                  <a:pt x="502" y="51"/>
                </a:lnTo>
                <a:lnTo>
                  <a:pt x="519" y="63"/>
                </a:lnTo>
                <a:lnTo>
                  <a:pt x="519" y="220"/>
                </a:lnTo>
                <a:lnTo>
                  <a:pt x="527" y="256"/>
                </a:lnTo>
                <a:lnTo>
                  <a:pt x="510" y="278"/>
                </a:lnTo>
                <a:lnTo>
                  <a:pt x="536" y="313"/>
                </a:lnTo>
                <a:lnTo>
                  <a:pt x="502" y="284"/>
                </a:lnTo>
                <a:lnTo>
                  <a:pt x="450" y="278"/>
                </a:lnTo>
                <a:lnTo>
                  <a:pt x="424" y="278"/>
                </a:lnTo>
                <a:lnTo>
                  <a:pt x="379" y="256"/>
                </a:lnTo>
                <a:lnTo>
                  <a:pt x="0" y="248"/>
                </a:lnTo>
                <a:lnTo>
                  <a:pt x="0" y="71"/>
                </a:lnTo>
                <a:lnTo>
                  <a:pt x="17" y="0"/>
                </a:lnTo>
                <a:close/>
              </a:path>
            </a:pathLst>
          </a:custGeom>
          <a:noFill/>
          <a:ln w="1651">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en-US" sz="1800">
              <a:solidFill>
                <a:srgbClr val="000000"/>
              </a:solidFill>
            </a:endParaRPr>
          </a:p>
        </p:txBody>
      </p:sp>
      <p:sp>
        <p:nvSpPr>
          <p:cNvPr id="4111" name="Freeform 24"/>
          <p:cNvSpPr>
            <a:spLocks/>
          </p:cNvSpPr>
          <p:nvPr/>
        </p:nvSpPr>
        <p:spPr bwMode="auto">
          <a:xfrm>
            <a:off x="4229100" y="2603500"/>
            <a:ext cx="793750" cy="409575"/>
          </a:xfrm>
          <a:custGeom>
            <a:avLst/>
            <a:gdLst>
              <a:gd name="T0" fmla="*/ 2147483647 w 643"/>
              <a:gd name="T1" fmla="*/ 2147483647 h 306"/>
              <a:gd name="T2" fmla="*/ 0 w 643"/>
              <a:gd name="T3" fmla="*/ 2147483647 h 306"/>
              <a:gd name="T4" fmla="*/ 2147483647 w 643"/>
              <a:gd name="T5" fmla="*/ 0 h 306"/>
              <a:gd name="T6" fmla="*/ 2147483647 w 643"/>
              <a:gd name="T7" fmla="*/ 2147483647 h 306"/>
              <a:gd name="T8" fmla="*/ 2147483647 w 643"/>
              <a:gd name="T9" fmla="*/ 2147483647 h 306"/>
              <a:gd name="T10" fmla="*/ 2147483647 w 643"/>
              <a:gd name="T11" fmla="*/ 2147483647 h 306"/>
              <a:gd name="T12" fmla="*/ 2147483647 w 643"/>
              <a:gd name="T13" fmla="*/ 2147483647 h 306"/>
              <a:gd name="T14" fmla="*/ 2147483647 w 643"/>
              <a:gd name="T15" fmla="*/ 2147483647 h 306"/>
              <a:gd name="T16" fmla="*/ 2147483647 w 643"/>
              <a:gd name="T17" fmla="*/ 2147483647 h 306"/>
              <a:gd name="T18" fmla="*/ 2147483647 w 643"/>
              <a:gd name="T19" fmla="*/ 2147483647 h 306"/>
              <a:gd name="T20" fmla="*/ 2147483647 w 643"/>
              <a:gd name="T21" fmla="*/ 2147483647 h 306"/>
              <a:gd name="T22" fmla="*/ 2147483647 w 643"/>
              <a:gd name="T23" fmla="*/ 2147483647 h 306"/>
              <a:gd name="T24" fmla="*/ 2147483647 w 643"/>
              <a:gd name="T25" fmla="*/ 2147483647 h 306"/>
              <a:gd name="T26" fmla="*/ 2147483647 w 643"/>
              <a:gd name="T27" fmla="*/ 2147483647 h 306"/>
              <a:gd name="T28" fmla="*/ 2147483647 w 643"/>
              <a:gd name="T29" fmla="*/ 2147483647 h 306"/>
              <a:gd name="T30" fmla="*/ 2147483647 w 643"/>
              <a:gd name="T31" fmla="*/ 2147483647 h 30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43"/>
              <a:gd name="T49" fmla="*/ 0 h 306"/>
              <a:gd name="T50" fmla="*/ 643 w 643"/>
              <a:gd name="T51" fmla="*/ 306 h 30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43" h="306">
                <a:moveTo>
                  <a:pt x="133" y="207"/>
                </a:moveTo>
                <a:lnTo>
                  <a:pt x="0" y="193"/>
                </a:lnTo>
                <a:lnTo>
                  <a:pt x="19" y="0"/>
                </a:lnTo>
                <a:lnTo>
                  <a:pt x="398" y="8"/>
                </a:lnTo>
                <a:lnTo>
                  <a:pt x="442" y="30"/>
                </a:lnTo>
                <a:lnTo>
                  <a:pt x="469" y="30"/>
                </a:lnTo>
                <a:lnTo>
                  <a:pt x="520" y="36"/>
                </a:lnTo>
                <a:lnTo>
                  <a:pt x="555" y="66"/>
                </a:lnTo>
                <a:lnTo>
                  <a:pt x="571" y="129"/>
                </a:lnTo>
                <a:lnTo>
                  <a:pt x="600" y="179"/>
                </a:lnTo>
                <a:lnTo>
                  <a:pt x="600" y="214"/>
                </a:lnTo>
                <a:lnTo>
                  <a:pt x="610" y="256"/>
                </a:lnTo>
                <a:lnTo>
                  <a:pt x="610" y="278"/>
                </a:lnTo>
                <a:lnTo>
                  <a:pt x="643" y="306"/>
                </a:lnTo>
                <a:lnTo>
                  <a:pt x="133" y="306"/>
                </a:lnTo>
                <a:lnTo>
                  <a:pt x="133" y="207"/>
                </a:lnTo>
                <a:close/>
              </a:path>
            </a:pathLst>
          </a:custGeom>
          <a:solidFill>
            <a:srgbClr val="CCFFCC"/>
          </a:solidFill>
          <a:ln w="1651">
            <a:solidFill>
              <a:schemeClr val="accent1"/>
            </a:solidFill>
            <a:prstDash val="solid"/>
            <a:round/>
            <a:headEnd/>
            <a:tailEnd/>
          </a:ln>
          <a:extLst/>
        </p:spPr>
        <p:txBody>
          <a:bodyPr/>
          <a:lstStyle/>
          <a:p>
            <a:pPr eaLnBrk="0" hangingPunct="0"/>
            <a:endParaRPr lang="en-US" sz="1800">
              <a:solidFill>
                <a:srgbClr val="000000"/>
              </a:solidFill>
            </a:endParaRPr>
          </a:p>
        </p:txBody>
      </p:sp>
      <p:sp>
        <p:nvSpPr>
          <p:cNvPr id="4112" name="Freeform 25"/>
          <p:cNvSpPr>
            <a:spLocks/>
          </p:cNvSpPr>
          <p:nvPr/>
        </p:nvSpPr>
        <p:spPr bwMode="auto">
          <a:xfrm>
            <a:off x="4381500" y="3013075"/>
            <a:ext cx="708025" cy="336550"/>
          </a:xfrm>
          <a:custGeom>
            <a:avLst/>
            <a:gdLst>
              <a:gd name="T0" fmla="*/ 2147483647 w 573"/>
              <a:gd name="T1" fmla="*/ 0 h 252"/>
              <a:gd name="T2" fmla="*/ 2147483647 w 573"/>
              <a:gd name="T3" fmla="*/ 0 h 252"/>
              <a:gd name="T4" fmla="*/ 2147483647 w 573"/>
              <a:gd name="T5" fmla="*/ 2147483647 h 252"/>
              <a:gd name="T6" fmla="*/ 2147483647 w 573"/>
              <a:gd name="T7" fmla="*/ 2147483647 h 252"/>
              <a:gd name="T8" fmla="*/ 2147483647 w 573"/>
              <a:gd name="T9" fmla="*/ 2147483647 h 252"/>
              <a:gd name="T10" fmla="*/ 2147483647 w 573"/>
              <a:gd name="T11" fmla="*/ 2147483647 h 252"/>
              <a:gd name="T12" fmla="*/ 0 w 573"/>
              <a:gd name="T13" fmla="*/ 2147483647 h 252"/>
              <a:gd name="T14" fmla="*/ 2147483647 w 573"/>
              <a:gd name="T15" fmla="*/ 0 h 252"/>
              <a:gd name="T16" fmla="*/ 0 60000 65536"/>
              <a:gd name="T17" fmla="*/ 0 60000 65536"/>
              <a:gd name="T18" fmla="*/ 0 60000 65536"/>
              <a:gd name="T19" fmla="*/ 0 60000 65536"/>
              <a:gd name="T20" fmla="*/ 0 60000 65536"/>
              <a:gd name="T21" fmla="*/ 0 60000 65536"/>
              <a:gd name="T22" fmla="*/ 0 60000 65536"/>
              <a:gd name="T23" fmla="*/ 0 60000 65536"/>
              <a:gd name="T24" fmla="*/ 0 w 573"/>
              <a:gd name="T25" fmla="*/ 0 h 252"/>
              <a:gd name="T26" fmla="*/ 573 w 573"/>
              <a:gd name="T27" fmla="*/ 252 h 25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3" h="252">
                <a:moveTo>
                  <a:pt x="9" y="0"/>
                </a:moveTo>
                <a:lnTo>
                  <a:pt x="519" y="0"/>
                </a:lnTo>
                <a:lnTo>
                  <a:pt x="546" y="21"/>
                </a:lnTo>
                <a:lnTo>
                  <a:pt x="528" y="41"/>
                </a:lnTo>
                <a:lnTo>
                  <a:pt x="573" y="77"/>
                </a:lnTo>
                <a:lnTo>
                  <a:pt x="573" y="252"/>
                </a:lnTo>
                <a:lnTo>
                  <a:pt x="0" y="252"/>
                </a:lnTo>
                <a:lnTo>
                  <a:pt x="9" y="0"/>
                </a:lnTo>
                <a:close/>
              </a:path>
            </a:pathLst>
          </a:custGeom>
          <a:solidFill>
            <a:srgbClr val="CCFFCC"/>
          </a:solidFill>
          <a:ln w="1651" cap="flat" cmpd="sng">
            <a:solidFill>
              <a:srgbClr val="000000"/>
            </a:solidFill>
            <a:prstDash val="solid"/>
            <a:round/>
            <a:headEnd type="none" w="med" len="med"/>
            <a:tailEnd type="none" w="med" len="med"/>
          </a:ln>
        </p:spPr>
        <p:txBody>
          <a:bodyPr/>
          <a:lstStyle/>
          <a:p>
            <a:pPr eaLnBrk="0" hangingPunct="0"/>
            <a:endParaRPr lang="en-US" sz="1800">
              <a:solidFill>
                <a:srgbClr val="000000"/>
              </a:solidFill>
            </a:endParaRPr>
          </a:p>
        </p:txBody>
      </p:sp>
      <p:sp>
        <p:nvSpPr>
          <p:cNvPr id="4113" name="Freeform 26"/>
          <p:cNvSpPr>
            <a:spLocks/>
          </p:cNvSpPr>
          <p:nvPr/>
        </p:nvSpPr>
        <p:spPr bwMode="auto">
          <a:xfrm>
            <a:off x="4292600" y="3341688"/>
            <a:ext cx="828675" cy="493712"/>
          </a:xfrm>
          <a:custGeom>
            <a:avLst/>
            <a:gdLst>
              <a:gd name="T0" fmla="*/ 2147483647 w 670"/>
              <a:gd name="T1" fmla="*/ 2147483647 h 369"/>
              <a:gd name="T2" fmla="*/ 2147483647 w 670"/>
              <a:gd name="T3" fmla="*/ 2147483647 h 369"/>
              <a:gd name="T4" fmla="*/ 2147483647 w 670"/>
              <a:gd name="T5" fmla="*/ 2147483647 h 369"/>
              <a:gd name="T6" fmla="*/ 2147483647 w 670"/>
              <a:gd name="T7" fmla="*/ 2147483647 h 369"/>
              <a:gd name="T8" fmla="*/ 2147483647 w 670"/>
              <a:gd name="T9" fmla="*/ 2147483647 h 369"/>
              <a:gd name="T10" fmla="*/ 2147483647 w 670"/>
              <a:gd name="T11" fmla="*/ 2147483647 h 369"/>
              <a:gd name="T12" fmla="*/ 2147483647 w 670"/>
              <a:gd name="T13" fmla="*/ 2147483647 h 369"/>
              <a:gd name="T14" fmla="*/ 2147483647 w 670"/>
              <a:gd name="T15" fmla="*/ 2147483647 h 369"/>
              <a:gd name="T16" fmla="*/ 2147483647 w 670"/>
              <a:gd name="T17" fmla="*/ 2147483647 h 369"/>
              <a:gd name="T18" fmla="*/ 2147483647 w 670"/>
              <a:gd name="T19" fmla="*/ 2147483647 h 369"/>
              <a:gd name="T20" fmla="*/ 2147483647 w 670"/>
              <a:gd name="T21" fmla="*/ 2147483647 h 369"/>
              <a:gd name="T22" fmla="*/ 2147483647 w 670"/>
              <a:gd name="T23" fmla="*/ 2147483647 h 369"/>
              <a:gd name="T24" fmla="*/ 2147483647 w 670"/>
              <a:gd name="T25" fmla="*/ 2147483647 h 369"/>
              <a:gd name="T26" fmla="*/ 2147483647 w 670"/>
              <a:gd name="T27" fmla="*/ 2147483647 h 369"/>
              <a:gd name="T28" fmla="*/ 2147483647 w 670"/>
              <a:gd name="T29" fmla="*/ 2147483647 h 369"/>
              <a:gd name="T30" fmla="*/ 2147483647 w 670"/>
              <a:gd name="T31" fmla="*/ 2147483647 h 369"/>
              <a:gd name="T32" fmla="*/ 2147483647 w 670"/>
              <a:gd name="T33" fmla="*/ 2147483647 h 369"/>
              <a:gd name="T34" fmla="*/ 2147483647 w 670"/>
              <a:gd name="T35" fmla="*/ 2147483647 h 369"/>
              <a:gd name="T36" fmla="*/ 2147483647 w 670"/>
              <a:gd name="T37" fmla="*/ 2147483647 h 369"/>
              <a:gd name="T38" fmla="*/ 2147483647 w 670"/>
              <a:gd name="T39" fmla="*/ 2147483647 h 369"/>
              <a:gd name="T40" fmla="*/ 2147483647 w 670"/>
              <a:gd name="T41" fmla="*/ 2147483647 h 369"/>
              <a:gd name="T42" fmla="*/ 0 w 670"/>
              <a:gd name="T43" fmla="*/ 2147483647 h 369"/>
              <a:gd name="T44" fmla="*/ 0 w 670"/>
              <a:gd name="T45" fmla="*/ 0 h 369"/>
              <a:gd name="T46" fmla="*/ 2147483647 w 670"/>
              <a:gd name="T47" fmla="*/ 2147483647 h 36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70"/>
              <a:gd name="T73" fmla="*/ 0 h 369"/>
              <a:gd name="T74" fmla="*/ 670 w 670"/>
              <a:gd name="T75" fmla="*/ 369 h 36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70" h="369">
                <a:moveTo>
                  <a:pt x="72" y="6"/>
                </a:moveTo>
                <a:lnTo>
                  <a:pt x="645" y="6"/>
                </a:lnTo>
                <a:lnTo>
                  <a:pt x="653" y="70"/>
                </a:lnTo>
                <a:lnTo>
                  <a:pt x="662" y="149"/>
                </a:lnTo>
                <a:lnTo>
                  <a:pt x="670" y="262"/>
                </a:lnTo>
                <a:lnTo>
                  <a:pt x="662" y="353"/>
                </a:lnTo>
                <a:lnTo>
                  <a:pt x="670" y="369"/>
                </a:lnTo>
                <a:lnTo>
                  <a:pt x="645" y="353"/>
                </a:lnTo>
                <a:lnTo>
                  <a:pt x="618" y="347"/>
                </a:lnTo>
                <a:lnTo>
                  <a:pt x="582" y="347"/>
                </a:lnTo>
                <a:lnTo>
                  <a:pt x="530" y="369"/>
                </a:lnTo>
                <a:lnTo>
                  <a:pt x="519" y="347"/>
                </a:lnTo>
                <a:lnTo>
                  <a:pt x="476" y="339"/>
                </a:lnTo>
                <a:lnTo>
                  <a:pt x="463" y="361"/>
                </a:lnTo>
                <a:lnTo>
                  <a:pt x="417" y="312"/>
                </a:lnTo>
                <a:lnTo>
                  <a:pt x="381" y="325"/>
                </a:lnTo>
                <a:lnTo>
                  <a:pt x="372" y="303"/>
                </a:lnTo>
                <a:lnTo>
                  <a:pt x="284" y="282"/>
                </a:lnTo>
                <a:lnTo>
                  <a:pt x="232" y="254"/>
                </a:lnTo>
                <a:lnTo>
                  <a:pt x="214" y="240"/>
                </a:lnTo>
                <a:lnTo>
                  <a:pt x="223" y="63"/>
                </a:lnTo>
                <a:lnTo>
                  <a:pt x="0" y="41"/>
                </a:lnTo>
                <a:lnTo>
                  <a:pt x="0" y="0"/>
                </a:lnTo>
                <a:lnTo>
                  <a:pt x="72" y="6"/>
                </a:lnTo>
                <a:close/>
              </a:path>
            </a:pathLst>
          </a:custGeom>
          <a:solidFill>
            <a:srgbClr val="CCFFCC"/>
          </a:solidFill>
          <a:ln w="1651">
            <a:solidFill>
              <a:srgbClr val="000000"/>
            </a:solidFill>
            <a:prstDash val="solid"/>
            <a:round/>
            <a:headEnd/>
            <a:tailEnd/>
          </a:ln>
        </p:spPr>
        <p:txBody>
          <a:bodyPr/>
          <a:lstStyle/>
          <a:p>
            <a:pPr eaLnBrk="0" hangingPunct="0"/>
            <a:endParaRPr lang="en-US" sz="1800">
              <a:solidFill>
                <a:srgbClr val="000000"/>
              </a:solidFill>
            </a:endParaRPr>
          </a:p>
        </p:txBody>
      </p:sp>
      <p:sp>
        <p:nvSpPr>
          <p:cNvPr id="4114" name="Freeform 27"/>
          <p:cNvSpPr>
            <a:spLocks/>
          </p:cNvSpPr>
          <p:nvPr/>
        </p:nvSpPr>
        <p:spPr bwMode="auto">
          <a:xfrm>
            <a:off x="3954463" y="3397250"/>
            <a:ext cx="1266825" cy="1395413"/>
          </a:xfrm>
          <a:custGeom>
            <a:avLst/>
            <a:gdLst>
              <a:gd name="T0" fmla="*/ 2147483647 w 1024"/>
              <a:gd name="T1" fmla="*/ 0 h 1042"/>
              <a:gd name="T2" fmla="*/ 2147483647 w 1024"/>
              <a:gd name="T3" fmla="*/ 2147483647 h 1042"/>
              <a:gd name="T4" fmla="*/ 2147483647 w 1024"/>
              <a:gd name="T5" fmla="*/ 2147483647 h 1042"/>
              <a:gd name="T6" fmla="*/ 2147483647 w 1024"/>
              <a:gd name="T7" fmla="*/ 2147483647 h 1042"/>
              <a:gd name="T8" fmla="*/ 2147483647 w 1024"/>
              <a:gd name="T9" fmla="*/ 2147483647 h 1042"/>
              <a:gd name="T10" fmla="*/ 2147483647 w 1024"/>
              <a:gd name="T11" fmla="*/ 2147483647 h 1042"/>
              <a:gd name="T12" fmla="*/ 2147483647 w 1024"/>
              <a:gd name="T13" fmla="*/ 2147483647 h 1042"/>
              <a:gd name="T14" fmla="*/ 2147483647 w 1024"/>
              <a:gd name="T15" fmla="*/ 2147483647 h 1042"/>
              <a:gd name="T16" fmla="*/ 2147483647 w 1024"/>
              <a:gd name="T17" fmla="*/ 2147483647 h 1042"/>
              <a:gd name="T18" fmla="*/ 2147483647 w 1024"/>
              <a:gd name="T19" fmla="*/ 2147483647 h 1042"/>
              <a:gd name="T20" fmla="*/ 2147483647 w 1024"/>
              <a:gd name="T21" fmla="*/ 2147483647 h 1042"/>
              <a:gd name="T22" fmla="*/ 2147483647 w 1024"/>
              <a:gd name="T23" fmla="*/ 2147483647 h 1042"/>
              <a:gd name="T24" fmla="*/ 2147483647 w 1024"/>
              <a:gd name="T25" fmla="*/ 2147483647 h 1042"/>
              <a:gd name="T26" fmla="*/ 2147483647 w 1024"/>
              <a:gd name="T27" fmla="*/ 2147483647 h 1042"/>
              <a:gd name="T28" fmla="*/ 2147483647 w 1024"/>
              <a:gd name="T29" fmla="*/ 2147483647 h 1042"/>
              <a:gd name="T30" fmla="*/ 2147483647 w 1024"/>
              <a:gd name="T31" fmla="*/ 2147483647 h 1042"/>
              <a:gd name="T32" fmla="*/ 2147483647 w 1024"/>
              <a:gd name="T33" fmla="*/ 2147483647 h 1042"/>
              <a:gd name="T34" fmla="*/ 2147483647 w 1024"/>
              <a:gd name="T35" fmla="*/ 2147483647 h 1042"/>
              <a:gd name="T36" fmla="*/ 2147483647 w 1024"/>
              <a:gd name="T37" fmla="*/ 2147483647 h 1042"/>
              <a:gd name="T38" fmla="*/ 2147483647 w 1024"/>
              <a:gd name="T39" fmla="*/ 2147483647 h 1042"/>
              <a:gd name="T40" fmla="*/ 2147483647 w 1024"/>
              <a:gd name="T41" fmla="*/ 2147483647 h 1042"/>
              <a:gd name="T42" fmla="*/ 2147483647 w 1024"/>
              <a:gd name="T43" fmla="*/ 2147483647 h 1042"/>
              <a:gd name="T44" fmla="*/ 2147483647 w 1024"/>
              <a:gd name="T45" fmla="*/ 2147483647 h 1042"/>
              <a:gd name="T46" fmla="*/ 2147483647 w 1024"/>
              <a:gd name="T47" fmla="*/ 2147483647 h 1042"/>
              <a:gd name="T48" fmla="*/ 2147483647 w 1024"/>
              <a:gd name="T49" fmla="*/ 2147483647 h 1042"/>
              <a:gd name="T50" fmla="*/ 2147483647 w 1024"/>
              <a:gd name="T51" fmla="*/ 2147483647 h 1042"/>
              <a:gd name="T52" fmla="*/ 2147483647 w 1024"/>
              <a:gd name="T53" fmla="*/ 2147483647 h 1042"/>
              <a:gd name="T54" fmla="*/ 2147483647 w 1024"/>
              <a:gd name="T55" fmla="*/ 2147483647 h 1042"/>
              <a:gd name="T56" fmla="*/ 2147483647 w 1024"/>
              <a:gd name="T57" fmla="*/ 2147483647 h 1042"/>
              <a:gd name="T58" fmla="*/ 2147483647 w 1024"/>
              <a:gd name="T59" fmla="*/ 2147483647 h 1042"/>
              <a:gd name="T60" fmla="*/ 2147483647 w 1024"/>
              <a:gd name="T61" fmla="*/ 2147483647 h 1042"/>
              <a:gd name="T62" fmla="*/ 2147483647 w 1024"/>
              <a:gd name="T63" fmla="*/ 2147483647 h 1042"/>
              <a:gd name="T64" fmla="*/ 2147483647 w 1024"/>
              <a:gd name="T65" fmla="*/ 2147483647 h 1042"/>
              <a:gd name="T66" fmla="*/ 2147483647 w 1024"/>
              <a:gd name="T67" fmla="*/ 2147483647 h 1042"/>
              <a:gd name="T68" fmla="*/ 2147483647 w 1024"/>
              <a:gd name="T69" fmla="*/ 2147483647 h 1042"/>
              <a:gd name="T70" fmla="*/ 2147483647 w 1024"/>
              <a:gd name="T71" fmla="*/ 2147483647 h 1042"/>
              <a:gd name="T72" fmla="*/ 2147483647 w 1024"/>
              <a:gd name="T73" fmla="*/ 2147483647 h 1042"/>
              <a:gd name="T74" fmla="*/ 2147483647 w 1024"/>
              <a:gd name="T75" fmla="*/ 2147483647 h 1042"/>
              <a:gd name="T76" fmla="*/ 0 w 1024"/>
              <a:gd name="T77" fmla="*/ 2147483647 h 1042"/>
              <a:gd name="T78" fmla="*/ 2147483647 w 1024"/>
              <a:gd name="T79" fmla="*/ 2147483647 h 1042"/>
              <a:gd name="T80" fmla="*/ 2147483647 w 1024"/>
              <a:gd name="T81" fmla="*/ 0 h 104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024"/>
              <a:gd name="T124" fmla="*/ 0 h 1042"/>
              <a:gd name="T125" fmla="*/ 1024 w 1024"/>
              <a:gd name="T126" fmla="*/ 1042 h 104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024" h="1042">
                <a:moveTo>
                  <a:pt x="267" y="0"/>
                </a:moveTo>
                <a:lnTo>
                  <a:pt x="496" y="21"/>
                </a:lnTo>
                <a:lnTo>
                  <a:pt x="487" y="198"/>
                </a:lnTo>
                <a:lnTo>
                  <a:pt x="505" y="213"/>
                </a:lnTo>
                <a:lnTo>
                  <a:pt x="556" y="242"/>
                </a:lnTo>
                <a:lnTo>
                  <a:pt x="643" y="261"/>
                </a:lnTo>
                <a:lnTo>
                  <a:pt x="652" y="283"/>
                </a:lnTo>
                <a:lnTo>
                  <a:pt x="690" y="270"/>
                </a:lnTo>
                <a:lnTo>
                  <a:pt x="735" y="319"/>
                </a:lnTo>
                <a:lnTo>
                  <a:pt x="749" y="297"/>
                </a:lnTo>
                <a:lnTo>
                  <a:pt x="792" y="305"/>
                </a:lnTo>
                <a:lnTo>
                  <a:pt x="803" y="327"/>
                </a:lnTo>
                <a:lnTo>
                  <a:pt x="831" y="312"/>
                </a:lnTo>
                <a:lnTo>
                  <a:pt x="855" y="305"/>
                </a:lnTo>
                <a:lnTo>
                  <a:pt x="891" y="305"/>
                </a:lnTo>
                <a:lnTo>
                  <a:pt x="943" y="327"/>
                </a:lnTo>
                <a:lnTo>
                  <a:pt x="971" y="327"/>
                </a:lnTo>
                <a:lnTo>
                  <a:pt x="971" y="375"/>
                </a:lnTo>
                <a:lnTo>
                  <a:pt x="988" y="461"/>
                </a:lnTo>
                <a:lnTo>
                  <a:pt x="1006" y="496"/>
                </a:lnTo>
                <a:lnTo>
                  <a:pt x="1024" y="548"/>
                </a:lnTo>
                <a:lnTo>
                  <a:pt x="997" y="658"/>
                </a:lnTo>
                <a:lnTo>
                  <a:pt x="953" y="680"/>
                </a:lnTo>
                <a:lnTo>
                  <a:pt x="918" y="674"/>
                </a:lnTo>
                <a:lnTo>
                  <a:pt x="899" y="724"/>
                </a:lnTo>
                <a:lnTo>
                  <a:pt x="831" y="730"/>
                </a:lnTo>
                <a:lnTo>
                  <a:pt x="724" y="829"/>
                </a:lnTo>
                <a:lnTo>
                  <a:pt x="715" y="978"/>
                </a:lnTo>
                <a:lnTo>
                  <a:pt x="741" y="1042"/>
                </a:lnTo>
                <a:lnTo>
                  <a:pt x="575" y="1008"/>
                </a:lnTo>
                <a:lnTo>
                  <a:pt x="539" y="951"/>
                </a:lnTo>
                <a:lnTo>
                  <a:pt x="539" y="878"/>
                </a:lnTo>
                <a:lnTo>
                  <a:pt x="388" y="645"/>
                </a:lnTo>
                <a:lnTo>
                  <a:pt x="282" y="645"/>
                </a:lnTo>
                <a:lnTo>
                  <a:pt x="239" y="724"/>
                </a:lnTo>
                <a:lnTo>
                  <a:pt x="140" y="652"/>
                </a:lnTo>
                <a:lnTo>
                  <a:pt x="132" y="560"/>
                </a:lnTo>
                <a:lnTo>
                  <a:pt x="61" y="540"/>
                </a:lnTo>
                <a:lnTo>
                  <a:pt x="0" y="447"/>
                </a:lnTo>
                <a:lnTo>
                  <a:pt x="248" y="461"/>
                </a:lnTo>
                <a:lnTo>
                  <a:pt x="267" y="0"/>
                </a:lnTo>
                <a:close/>
              </a:path>
            </a:pathLst>
          </a:custGeom>
          <a:solidFill>
            <a:srgbClr val="CCFFCC"/>
          </a:solidFill>
          <a:ln w="1651" cap="flat" cmpd="sng">
            <a:solidFill>
              <a:srgbClr val="000000"/>
            </a:solidFill>
            <a:prstDash val="solid"/>
            <a:round/>
            <a:headEnd type="none" w="med" len="med"/>
            <a:tailEnd type="none" w="med" len="med"/>
          </a:ln>
        </p:spPr>
        <p:txBody>
          <a:bodyPr/>
          <a:lstStyle/>
          <a:p>
            <a:pPr eaLnBrk="0" hangingPunct="0"/>
            <a:endParaRPr lang="en-US" sz="1800">
              <a:solidFill>
                <a:srgbClr val="000000"/>
              </a:solidFill>
            </a:endParaRPr>
          </a:p>
        </p:txBody>
      </p:sp>
      <p:sp>
        <p:nvSpPr>
          <p:cNvPr id="4115" name="Freeform 28"/>
          <p:cNvSpPr>
            <a:spLocks/>
          </p:cNvSpPr>
          <p:nvPr/>
        </p:nvSpPr>
        <p:spPr bwMode="auto">
          <a:xfrm>
            <a:off x="4819650" y="1835150"/>
            <a:ext cx="565150" cy="730250"/>
          </a:xfrm>
          <a:custGeom>
            <a:avLst/>
            <a:gdLst>
              <a:gd name="T0" fmla="*/ 2147483647 w 457"/>
              <a:gd name="T1" fmla="*/ 2147483647 h 546"/>
              <a:gd name="T2" fmla="*/ 2147483647 w 457"/>
              <a:gd name="T3" fmla="*/ 2147483647 h 546"/>
              <a:gd name="T4" fmla="*/ 2147483647 w 457"/>
              <a:gd name="T5" fmla="*/ 2147483647 h 546"/>
              <a:gd name="T6" fmla="*/ 2147483647 w 457"/>
              <a:gd name="T7" fmla="*/ 2147483647 h 546"/>
              <a:gd name="T8" fmla="*/ 2147483647 w 457"/>
              <a:gd name="T9" fmla="*/ 2147483647 h 546"/>
              <a:gd name="T10" fmla="*/ 2147483647 w 457"/>
              <a:gd name="T11" fmla="*/ 2147483647 h 546"/>
              <a:gd name="T12" fmla="*/ 2147483647 w 457"/>
              <a:gd name="T13" fmla="*/ 2147483647 h 546"/>
              <a:gd name="T14" fmla="*/ 2147483647 w 457"/>
              <a:gd name="T15" fmla="*/ 2147483647 h 546"/>
              <a:gd name="T16" fmla="*/ 2147483647 w 457"/>
              <a:gd name="T17" fmla="*/ 2147483647 h 546"/>
              <a:gd name="T18" fmla="*/ 2147483647 w 457"/>
              <a:gd name="T19" fmla="*/ 2147483647 h 546"/>
              <a:gd name="T20" fmla="*/ 2147483647 w 457"/>
              <a:gd name="T21" fmla="*/ 2147483647 h 546"/>
              <a:gd name="T22" fmla="*/ 2147483647 w 457"/>
              <a:gd name="T23" fmla="*/ 2147483647 h 546"/>
              <a:gd name="T24" fmla="*/ 2147483647 w 457"/>
              <a:gd name="T25" fmla="*/ 2147483647 h 546"/>
              <a:gd name="T26" fmla="*/ 2147483647 w 457"/>
              <a:gd name="T27" fmla="*/ 2147483647 h 546"/>
              <a:gd name="T28" fmla="*/ 2147483647 w 457"/>
              <a:gd name="T29" fmla="*/ 2147483647 h 546"/>
              <a:gd name="T30" fmla="*/ 2147483647 w 457"/>
              <a:gd name="T31" fmla="*/ 2147483647 h 546"/>
              <a:gd name="T32" fmla="*/ 2147483647 w 457"/>
              <a:gd name="T33" fmla="*/ 2147483647 h 546"/>
              <a:gd name="T34" fmla="*/ 2147483647 w 457"/>
              <a:gd name="T35" fmla="*/ 2147483647 h 546"/>
              <a:gd name="T36" fmla="*/ 2147483647 w 457"/>
              <a:gd name="T37" fmla="*/ 2147483647 h 546"/>
              <a:gd name="T38" fmla="*/ 0 w 457"/>
              <a:gd name="T39" fmla="*/ 2147483647 h 546"/>
              <a:gd name="T40" fmla="*/ 2147483647 w 457"/>
              <a:gd name="T41" fmla="*/ 2147483647 h 546"/>
              <a:gd name="T42" fmla="*/ 2147483647 w 457"/>
              <a:gd name="T43" fmla="*/ 0 h 546"/>
              <a:gd name="T44" fmla="*/ 2147483647 w 457"/>
              <a:gd name="T45" fmla="*/ 2147483647 h 546"/>
              <a:gd name="T46" fmla="*/ 2147483647 w 457"/>
              <a:gd name="T47" fmla="*/ 2147483647 h 546"/>
              <a:gd name="T48" fmla="*/ 2147483647 w 457"/>
              <a:gd name="T49" fmla="*/ 2147483647 h 546"/>
              <a:gd name="T50" fmla="*/ 2147483647 w 457"/>
              <a:gd name="T51" fmla="*/ 2147483647 h 546"/>
              <a:gd name="T52" fmla="*/ 2147483647 w 457"/>
              <a:gd name="T53" fmla="*/ 2147483647 h 546"/>
              <a:gd name="T54" fmla="*/ 2147483647 w 457"/>
              <a:gd name="T55" fmla="*/ 2147483647 h 546"/>
              <a:gd name="T56" fmla="*/ 2147483647 w 457"/>
              <a:gd name="T57" fmla="*/ 2147483647 h 546"/>
              <a:gd name="T58" fmla="*/ 2147483647 w 457"/>
              <a:gd name="T59" fmla="*/ 2147483647 h 54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57"/>
              <a:gd name="T91" fmla="*/ 0 h 546"/>
              <a:gd name="T92" fmla="*/ 457 w 457"/>
              <a:gd name="T93" fmla="*/ 546 h 54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57" h="546">
                <a:moveTo>
                  <a:pt x="323" y="248"/>
                </a:moveTo>
                <a:lnTo>
                  <a:pt x="323" y="305"/>
                </a:lnTo>
                <a:lnTo>
                  <a:pt x="287" y="341"/>
                </a:lnTo>
                <a:lnTo>
                  <a:pt x="307" y="347"/>
                </a:lnTo>
                <a:lnTo>
                  <a:pt x="298" y="419"/>
                </a:lnTo>
                <a:lnTo>
                  <a:pt x="352" y="476"/>
                </a:lnTo>
                <a:lnTo>
                  <a:pt x="394" y="490"/>
                </a:lnTo>
                <a:lnTo>
                  <a:pt x="403" y="524"/>
                </a:lnTo>
                <a:lnTo>
                  <a:pt x="59" y="546"/>
                </a:lnTo>
                <a:lnTo>
                  <a:pt x="59" y="389"/>
                </a:lnTo>
                <a:lnTo>
                  <a:pt x="42" y="377"/>
                </a:lnTo>
                <a:lnTo>
                  <a:pt x="50" y="347"/>
                </a:lnTo>
                <a:lnTo>
                  <a:pt x="42" y="326"/>
                </a:lnTo>
                <a:lnTo>
                  <a:pt x="42" y="248"/>
                </a:lnTo>
                <a:lnTo>
                  <a:pt x="36" y="220"/>
                </a:lnTo>
                <a:lnTo>
                  <a:pt x="36" y="199"/>
                </a:lnTo>
                <a:lnTo>
                  <a:pt x="36" y="177"/>
                </a:lnTo>
                <a:lnTo>
                  <a:pt x="16" y="113"/>
                </a:lnTo>
                <a:lnTo>
                  <a:pt x="16" y="86"/>
                </a:lnTo>
                <a:lnTo>
                  <a:pt x="0" y="50"/>
                </a:lnTo>
                <a:lnTo>
                  <a:pt x="132" y="35"/>
                </a:lnTo>
                <a:lnTo>
                  <a:pt x="156" y="0"/>
                </a:lnTo>
                <a:lnTo>
                  <a:pt x="174" y="58"/>
                </a:lnTo>
                <a:lnTo>
                  <a:pt x="272" y="78"/>
                </a:lnTo>
                <a:lnTo>
                  <a:pt x="307" y="121"/>
                </a:lnTo>
                <a:lnTo>
                  <a:pt x="386" y="105"/>
                </a:lnTo>
                <a:lnTo>
                  <a:pt x="403" y="121"/>
                </a:lnTo>
                <a:lnTo>
                  <a:pt x="457" y="113"/>
                </a:lnTo>
                <a:lnTo>
                  <a:pt x="332" y="242"/>
                </a:lnTo>
                <a:lnTo>
                  <a:pt x="323" y="248"/>
                </a:lnTo>
                <a:close/>
              </a:path>
            </a:pathLst>
          </a:custGeom>
          <a:solidFill>
            <a:srgbClr val="CCFFCC"/>
          </a:solidFill>
          <a:ln w="1651" cap="flat" cmpd="sng">
            <a:solidFill>
              <a:srgbClr val="000000"/>
            </a:solidFill>
            <a:prstDash val="solid"/>
            <a:round/>
            <a:headEnd type="none" w="med" len="med"/>
            <a:tailEnd type="none" w="med" len="med"/>
          </a:ln>
        </p:spPr>
        <p:txBody>
          <a:bodyPr/>
          <a:lstStyle/>
          <a:p>
            <a:pPr eaLnBrk="0" hangingPunct="0"/>
            <a:endParaRPr lang="en-US" sz="1800">
              <a:solidFill>
                <a:srgbClr val="000000"/>
              </a:solidFill>
            </a:endParaRPr>
          </a:p>
        </p:txBody>
      </p:sp>
      <p:sp>
        <p:nvSpPr>
          <p:cNvPr id="4116" name="Freeform 29"/>
          <p:cNvSpPr>
            <a:spLocks/>
          </p:cNvSpPr>
          <p:nvPr/>
        </p:nvSpPr>
        <p:spPr bwMode="auto">
          <a:xfrm>
            <a:off x="4881563" y="2535238"/>
            <a:ext cx="542925" cy="439737"/>
          </a:xfrm>
          <a:custGeom>
            <a:avLst/>
            <a:gdLst>
              <a:gd name="T0" fmla="*/ 2147483647 w 440"/>
              <a:gd name="T1" fmla="*/ 2147483647 h 328"/>
              <a:gd name="T2" fmla="*/ 2147483647 w 440"/>
              <a:gd name="T3" fmla="*/ 2147483647 h 328"/>
              <a:gd name="T4" fmla="*/ 2147483647 w 440"/>
              <a:gd name="T5" fmla="*/ 2147483647 h 328"/>
              <a:gd name="T6" fmla="*/ 2147483647 w 440"/>
              <a:gd name="T7" fmla="*/ 2147483647 h 328"/>
              <a:gd name="T8" fmla="*/ 2147483647 w 440"/>
              <a:gd name="T9" fmla="*/ 2147483647 h 328"/>
              <a:gd name="T10" fmla="*/ 2147483647 w 440"/>
              <a:gd name="T11" fmla="*/ 2147483647 h 328"/>
              <a:gd name="T12" fmla="*/ 2147483647 w 440"/>
              <a:gd name="T13" fmla="*/ 2147483647 h 328"/>
              <a:gd name="T14" fmla="*/ 2147483647 w 440"/>
              <a:gd name="T15" fmla="*/ 2147483647 h 328"/>
              <a:gd name="T16" fmla="*/ 2147483647 w 440"/>
              <a:gd name="T17" fmla="*/ 2147483647 h 328"/>
              <a:gd name="T18" fmla="*/ 2147483647 w 440"/>
              <a:gd name="T19" fmla="*/ 2147483647 h 328"/>
              <a:gd name="T20" fmla="*/ 2147483647 w 440"/>
              <a:gd name="T21" fmla="*/ 2147483647 h 328"/>
              <a:gd name="T22" fmla="*/ 2147483647 w 440"/>
              <a:gd name="T23" fmla="*/ 2147483647 h 328"/>
              <a:gd name="T24" fmla="*/ 2147483647 w 440"/>
              <a:gd name="T25" fmla="*/ 2147483647 h 328"/>
              <a:gd name="T26" fmla="*/ 2147483647 w 440"/>
              <a:gd name="T27" fmla="*/ 2147483647 h 328"/>
              <a:gd name="T28" fmla="*/ 2147483647 w 440"/>
              <a:gd name="T29" fmla="*/ 2147483647 h 328"/>
              <a:gd name="T30" fmla="*/ 2147483647 w 440"/>
              <a:gd name="T31" fmla="*/ 2147483647 h 328"/>
              <a:gd name="T32" fmla="*/ 2147483647 w 440"/>
              <a:gd name="T33" fmla="*/ 2147483647 h 328"/>
              <a:gd name="T34" fmla="*/ 0 w 440"/>
              <a:gd name="T35" fmla="*/ 2147483647 h 328"/>
              <a:gd name="T36" fmla="*/ 2147483647 w 440"/>
              <a:gd name="T37" fmla="*/ 2147483647 h 328"/>
              <a:gd name="T38" fmla="*/ 2147483647 w 440"/>
              <a:gd name="T39" fmla="*/ 2147483647 h 328"/>
              <a:gd name="T40" fmla="*/ 2147483647 w 440"/>
              <a:gd name="T41" fmla="*/ 0 h 328"/>
              <a:gd name="T42" fmla="*/ 2147483647 w 440"/>
              <a:gd name="T43" fmla="*/ 2147483647 h 328"/>
              <a:gd name="T44" fmla="*/ 2147483647 w 440"/>
              <a:gd name="T45" fmla="*/ 2147483647 h 328"/>
              <a:gd name="T46" fmla="*/ 2147483647 w 440"/>
              <a:gd name="T47" fmla="*/ 2147483647 h 32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40"/>
              <a:gd name="T73" fmla="*/ 0 h 328"/>
              <a:gd name="T74" fmla="*/ 440 w 440"/>
              <a:gd name="T75" fmla="*/ 328 h 32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40" h="328">
                <a:moveTo>
                  <a:pt x="389" y="80"/>
                </a:moveTo>
                <a:lnTo>
                  <a:pt x="407" y="80"/>
                </a:lnTo>
                <a:lnTo>
                  <a:pt x="415" y="102"/>
                </a:lnTo>
                <a:lnTo>
                  <a:pt x="425" y="129"/>
                </a:lnTo>
                <a:lnTo>
                  <a:pt x="440" y="144"/>
                </a:lnTo>
                <a:lnTo>
                  <a:pt x="415" y="207"/>
                </a:lnTo>
                <a:lnTo>
                  <a:pt x="389" y="229"/>
                </a:lnTo>
                <a:lnTo>
                  <a:pt x="398" y="250"/>
                </a:lnTo>
                <a:lnTo>
                  <a:pt x="371" y="286"/>
                </a:lnTo>
                <a:lnTo>
                  <a:pt x="363" y="322"/>
                </a:lnTo>
                <a:lnTo>
                  <a:pt x="345" y="306"/>
                </a:lnTo>
                <a:lnTo>
                  <a:pt x="82" y="328"/>
                </a:lnTo>
                <a:lnTo>
                  <a:pt x="82" y="306"/>
                </a:lnTo>
                <a:lnTo>
                  <a:pt x="72" y="264"/>
                </a:lnTo>
                <a:lnTo>
                  <a:pt x="72" y="229"/>
                </a:lnTo>
                <a:lnTo>
                  <a:pt x="43" y="179"/>
                </a:lnTo>
                <a:lnTo>
                  <a:pt x="27" y="116"/>
                </a:lnTo>
                <a:lnTo>
                  <a:pt x="0" y="80"/>
                </a:lnTo>
                <a:lnTo>
                  <a:pt x="18" y="58"/>
                </a:lnTo>
                <a:lnTo>
                  <a:pt x="9" y="23"/>
                </a:lnTo>
                <a:lnTo>
                  <a:pt x="353" y="0"/>
                </a:lnTo>
                <a:lnTo>
                  <a:pt x="380" y="23"/>
                </a:lnTo>
                <a:lnTo>
                  <a:pt x="371" y="44"/>
                </a:lnTo>
                <a:lnTo>
                  <a:pt x="389" y="80"/>
                </a:lnTo>
                <a:close/>
              </a:path>
            </a:pathLst>
          </a:custGeom>
          <a:solidFill>
            <a:srgbClr val="CCFFCC"/>
          </a:solidFill>
          <a:ln w="1651">
            <a:solidFill>
              <a:srgbClr val="000000"/>
            </a:solidFill>
            <a:prstDash val="solid"/>
            <a:round/>
            <a:headEnd/>
            <a:tailEnd/>
          </a:ln>
        </p:spPr>
        <p:txBody>
          <a:bodyPr/>
          <a:lstStyle/>
          <a:p>
            <a:pPr eaLnBrk="0" hangingPunct="0"/>
            <a:endParaRPr lang="en-US" sz="1800">
              <a:solidFill>
                <a:srgbClr val="000000"/>
              </a:solidFill>
            </a:endParaRPr>
          </a:p>
        </p:txBody>
      </p:sp>
      <p:sp>
        <p:nvSpPr>
          <p:cNvPr id="4117" name="Freeform 30"/>
          <p:cNvSpPr>
            <a:spLocks/>
          </p:cNvSpPr>
          <p:nvPr/>
        </p:nvSpPr>
        <p:spPr bwMode="auto">
          <a:xfrm>
            <a:off x="4983163" y="2944813"/>
            <a:ext cx="608012" cy="508000"/>
          </a:xfrm>
          <a:custGeom>
            <a:avLst/>
            <a:gdLst>
              <a:gd name="T0" fmla="*/ 2147483647 w 492"/>
              <a:gd name="T1" fmla="*/ 2147483647 h 379"/>
              <a:gd name="T2" fmla="*/ 2147483647 w 492"/>
              <a:gd name="T3" fmla="*/ 2147483647 h 379"/>
              <a:gd name="T4" fmla="*/ 2147483647 w 492"/>
              <a:gd name="T5" fmla="*/ 2147483647 h 379"/>
              <a:gd name="T6" fmla="*/ 2147483647 w 492"/>
              <a:gd name="T7" fmla="*/ 2147483647 h 379"/>
              <a:gd name="T8" fmla="*/ 2147483647 w 492"/>
              <a:gd name="T9" fmla="*/ 2147483647 h 379"/>
              <a:gd name="T10" fmla="*/ 2147483647 w 492"/>
              <a:gd name="T11" fmla="*/ 2147483647 h 379"/>
              <a:gd name="T12" fmla="*/ 0 w 492"/>
              <a:gd name="T13" fmla="*/ 2147483647 h 379"/>
              <a:gd name="T14" fmla="*/ 2147483647 w 492"/>
              <a:gd name="T15" fmla="*/ 0 h 379"/>
              <a:gd name="T16" fmla="*/ 2147483647 w 492"/>
              <a:gd name="T17" fmla="*/ 2147483647 h 379"/>
              <a:gd name="T18" fmla="*/ 2147483647 w 492"/>
              <a:gd name="T19" fmla="*/ 2147483647 h 379"/>
              <a:gd name="T20" fmla="*/ 2147483647 w 492"/>
              <a:gd name="T21" fmla="*/ 2147483647 h 379"/>
              <a:gd name="T22" fmla="*/ 2147483647 w 492"/>
              <a:gd name="T23" fmla="*/ 2147483647 h 379"/>
              <a:gd name="T24" fmla="*/ 2147483647 w 492"/>
              <a:gd name="T25" fmla="*/ 2147483647 h 379"/>
              <a:gd name="T26" fmla="*/ 2147483647 w 492"/>
              <a:gd name="T27" fmla="*/ 2147483647 h 379"/>
              <a:gd name="T28" fmla="*/ 2147483647 w 492"/>
              <a:gd name="T29" fmla="*/ 2147483647 h 379"/>
              <a:gd name="T30" fmla="*/ 2147483647 w 492"/>
              <a:gd name="T31" fmla="*/ 2147483647 h 379"/>
              <a:gd name="T32" fmla="*/ 2147483647 w 492"/>
              <a:gd name="T33" fmla="*/ 2147483647 h 379"/>
              <a:gd name="T34" fmla="*/ 2147483647 w 492"/>
              <a:gd name="T35" fmla="*/ 2147483647 h 379"/>
              <a:gd name="T36" fmla="*/ 2147483647 w 492"/>
              <a:gd name="T37" fmla="*/ 2147483647 h 379"/>
              <a:gd name="T38" fmla="*/ 2147483647 w 492"/>
              <a:gd name="T39" fmla="*/ 2147483647 h 379"/>
              <a:gd name="T40" fmla="*/ 2147483647 w 492"/>
              <a:gd name="T41" fmla="*/ 2147483647 h 379"/>
              <a:gd name="T42" fmla="*/ 2147483647 w 492"/>
              <a:gd name="T43" fmla="*/ 2147483647 h 379"/>
              <a:gd name="T44" fmla="*/ 2147483647 w 492"/>
              <a:gd name="T45" fmla="*/ 2147483647 h 379"/>
              <a:gd name="T46" fmla="*/ 2147483647 w 492"/>
              <a:gd name="T47" fmla="*/ 2147483647 h 379"/>
              <a:gd name="T48" fmla="*/ 2147483647 w 492"/>
              <a:gd name="T49" fmla="*/ 2147483647 h 379"/>
              <a:gd name="T50" fmla="*/ 2147483647 w 492"/>
              <a:gd name="T51" fmla="*/ 2147483647 h 37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92"/>
              <a:gd name="T79" fmla="*/ 0 h 379"/>
              <a:gd name="T80" fmla="*/ 492 w 492"/>
              <a:gd name="T81" fmla="*/ 379 h 37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92" h="379">
                <a:moveTo>
                  <a:pt x="394" y="338"/>
                </a:moveTo>
                <a:lnTo>
                  <a:pt x="95" y="366"/>
                </a:lnTo>
                <a:lnTo>
                  <a:pt x="87" y="303"/>
                </a:lnTo>
                <a:lnTo>
                  <a:pt x="87" y="127"/>
                </a:lnTo>
                <a:lnTo>
                  <a:pt x="42" y="93"/>
                </a:lnTo>
                <a:lnTo>
                  <a:pt x="60" y="71"/>
                </a:lnTo>
                <a:lnTo>
                  <a:pt x="0" y="22"/>
                </a:lnTo>
                <a:lnTo>
                  <a:pt x="263" y="0"/>
                </a:lnTo>
                <a:lnTo>
                  <a:pt x="281" y="16"/>
                </a:lnTo>
                <a:lnTo>
                  <a:pt x="289" y="57"/>
                </a:lnTo>
                <a:lnTo>
                  <a:pt x="343" y="127"/>
                </a:lnTo>
                <a:lnTo>
                  <a:pt x="369" y="127"/>
                </a:lnTo>
                <a:lnTo>
                  <a:pt x="387" y="134"/>
                </a:lnTo>
                <a:lnTo>
                  <a:pt x="378" y="170"/>
                </a:lnTo>
                <a:lnTo>
                  <a:pt x="415" y="212"/>
                </a:lnTo>
                <a:lnTo>
                  <a:pt x="448" y="226"/>
                </a:lnTo>
                <a:lnTo>
                  <a:pt x="439" y="261"/>
                </a:lnTo>
                <a:lnTo>
                  <a:pt x="448" y="280"/>
                </a:lnTo>
                <a:lnTo>
                  <a:pt x="475" y="280"/>
                </a:lnTo>
                <a:lnTo>
                  <a:pt x="483" y="266"/>
                </a:lnTo>
                <a:lnTo>
                  <a:pt x="492" y="303"/>
                </a:lnTo>
                <a:lnTo>
                  <a:pt x="475" y="332"/>
                </a:lnTo>
                <a:lnTo>
                  <a:pt x="439" y="379"/>
                </a:lnTo>
                <a:lnTo>
                  <a:pt x="394" y="373"/>
                </a:lnTo>
                <a:lnTo>
                  <a:pt x="415" y="359"/>
                </a:lnTo>
                <a:lnTo>
                  <a:pt x="394" y="338"/>
                </a:lnTo>
                <a:close/>
              </a:path>
            </a:pathLst>
          </a:custGeom>
          <a:solidFill>
            <a:srgbClr val="CCFFCC"/>
          </a:solidFill>
          <a:ln w="1651">
            <a:solidFill>
              <a:srgbClr val="000000"/>
            </a:solidFill>
            <a:prstDash val="solid"/>
            <a:round/>
            <a:headEnd/>
            <a:tailEnd/>
          </a:ln>
        </p:spPr>
        <p:txBody>
          <a:bodyPr/>
          <a:lstStyle/>
          <a:p>
            <a:pPr eaLnBrk="0" hangingPunct="0"/>
            <a:endParaRPr lang="en-US" sz="1800">
              <a:solidFill>
                <a:srgbClr val="000000"/>
              </a:solidFill>
            </a:endParaRPr>
          </a:p>
        </p:txBody>
      </p:sp>
      <p:sp>
        <p:nvSpPr>
          <p:cNvPr id="4118" name="Freeform 31"/>
          <p:cNvSpPr>
            <a:spLocks/>
          </p:cNvSpPr>
          <p:nvPr/>
        </p:nvSpPr>
        <p:spPr bwMode="auto">
          <a:xfrm>
            <a:off x="5100638" y="3397250"/>
            <a:ext cx="423862" cy="503238"/>
          </a:xfrm>
          <a:custGeom>
            <a:avLst/>
            <a:gdLst>
              <a:gd name="T0" fmla="*/ 2147483647 w 344"/>
              <a:gd name="T1" fmla="*/ 2147483647 h 375"/>
              <a:gd name="T2" fmla="*/ 2147483647 w 344"/>
              <a:gd name="T3" fmla="*/ 2147483647 h 375"/>
              <a:gd name="T4" fmla="*/ 2147483647 w 344"/>
              <a:gd name="T5" fmla="*/ 2147483647 h 375"/>
              <a:gd name="T6" fmla="*/ 2147483647 w 344"/>
              <a:gd name="T7" fmla="*/ 2147483647 h 375"/>
              <a:gd name="T8" fmla="*/ 2147483647 w 344"/>
              <a:gd name="T9" fmla="*/ 2147483647 h 375"/>
              <a:gd name="T10" fmla="*/ 2147483647 w 344"/>
              <a:gd name="T11" fmla="*/ 2147483647 h 375"/>
              <a:gd name="T12" fmla="*/ 2147483647 w 344"/>
              <a:gd name="T13" fmla="*/ 2147483647 h 375"/>
              <a:gd name="T14" fmla="*/ 2147483647 w 344"/>
              <a:gd name="T15" fmla="*/ 2147483647 h 375"/>
              <a:gd name="T16" fmla="*/ 2147483647 w 344"/>
              <a:gd name="T17" fmla="*/ 2147483647 h 375"/>
              <a:gd name="T18" fmla="*/ 2147483647 w 344"/>
              <a:gd name="T19" fmla="*/ 2147483647 h 375"/>
              <a:gd name="T20" fmla="*/ 2147483647 w 344"/>
              <a:gd name="T21" fmla="*/ 2147483647 h 375"/>
              <a:gd name="T22" fmla="*/ 2147483647 w 344"/>
              <a:gd name="T23" fmla="*/ 2147483647 h 375"/>
              <a:gd name="T24" fmla="*/ 2147483647 w 344"/>
              <a:gd name="T25" fmla="*/ 2147483647 h 375"/>
              <a:gd name="T26" fmla="*/ 2147483647 w 344"/>
              <a:gd name="T27" fmla="*/ 2147483647 h 375"/>
              <a:gd name="T28" fmla="*/ 2147483647 w 344"/>
              <a:gd name="T29" fmla="*/ 2147483647 h 375"/>
              <a:gd name="T30" fmla="*/ 0 w 344"/>
              <a:gd name="T31" fmla="*/ 2147483647 h 375"/>
              <a:gd name="T32" fmla="*/ 2147483647 w 344"/>
              <a:gd name="T33" fmla="*/ 0 h 375"/>
              <a:gd name="T34" fmla="*/ 2147483647 w 344"/>
              <a:gd name="T35" fmla="*/ 2147483647 h 375"/>
              <a:gd name="T36" fmla="*/ 2147483647 w 344"/>
              <a:gd name="T37" fmla="*/ 2147483647 h 37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44"/>
              <a:gd name="T58" fmla="*/ 0 h 375"/>
              <a:gd name="T59" fmla="*/ 344 w 344"/>
              <a:gd name="T60" fmla="*/ 375 h 37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44" h="375">
                <a:moveTo>
                  <a:pt x="299" y="35"/>
                </a:moveTo>
                <a:lnTo>
                  <a:pt x="344" y="41"/>
                </a:lnTo>
                <a:lnTo>
                  <a:pt x="328" y="113"/>
                </a:lnTo>
                <a:lnTo>
                  <a:pt x="328" y="147"/>
                </a:lnTo>
                <a:lnTo>
                  <a:pt x="299" y="184"/>
                </a:lnTo>
                <a:lnTo>
                  <a:pt x="274" y="242"/>
                </a:lnTo>
                <a:lnTo>
                  <a:pt x="257" y="283"/>
                </a:lnTo>
                <a:lnTo>
                  <a:pt x="265" y="332"/>
                </a:lnTo>
                <a:lnTo>
                  <a:pt x="257" y="363"/>
                </a:lnTo>
                <a:lnTo>
                  <a:pt x="45" y="375"/>
                </a:lnTo>
                <a:lnTo>
                  <a:pt x="45" y="327"/>
                </a:lnTo>
                <a:lnTo>
                  <a:pt x="17" y="327"/>
                </a:lnTo>
                <a:lnTo>
                  <a:pt x="9" y="312"/>
                </a:lnTo>
                <a:lnTo>
                  <a:pt x="17" y="220"/>
                </a:lnTo>
                <a:lnTo>
                  <a:pt x="9" y="107"/>
                </a:lnTo>
                <a:lnTo>
                  <a:pt x="0" y="30"/>
                </a:lnTo>
                <a:lnTo>
                  <a:pt x="299" y="0"/>
                </a:lnTo>
                <a:lnTo>
                  <a:pt x="320" y="22"/>
                </a:lnTo>
                <a:lnTo>
                  <a:pt x="299" y="35"/>
                </a:lnTo>
                <a:close/>
              </a:path>
            </a:pathLst>
          </a:custGeom>
          <a:solidFill>
            <a:srgbClr val="CCFFCC"/>
          </a:solidFill>
          <a:ln w="1651">
            <a:solidFill>
              <a:srgbClr val="000000"/>
            </a:solidFill>
            <a:prstDash val="solid"/>
            <a:round/>
            <a:headEnd/>
            <a:tailEnd/>
          </a:ln>
        </p:spPr>
        <p:txBody>
          <a:bodyPr/>
          <a:lstStyle/>
          <a:p>
            <a:pPr eaLnBrk="0" hangingPunct="0"/>
            <a:endParaRPr lang="en-US" sz="1800">
              <a:solidFill>
                <a:srgbClr val="000000"/>
              </a:solidFill>
            </a:endParaRPr>
          </a:p>
        </p:txBody>
      </p:sp>
      <p:sp>
        <p:nvSpPr>
          <p:cNvPr id="4119" name="Freeform 32"/>
          <p:cNvSpPr>
            <a:spLocks/>
          </p:cNvSpPr>
          <p:nvPr/>
        </p:nvSpPr>
        <p:spPr bwMode="auto">
          <a:xfrm>
            <a:off x="5156200" y="3883025"/>
            <a:ext cx="501650" cy="436563"/>
          </a:xfrm>
          <a:custGeom>
            <a:avLst/>
            <a:gdLst>
              <a:gd name="T0" fmla="*/ 2147483647 w 406"/>
              <a:gd name="T1" fmla="*/ 0 h 325"/>
              <a:gd name="T2" fmla="*/ 2147483647 w 406"/>
              <a:gd name="T3" fmla="*/ 2147483647 h 325"/>
              <a:gd name="T4" fmla="*/ 2147483647 w 406"/>
              <a:gd name="T5" fmla="*/ 2147483647 h 325"/>
              <a:gd name="T6" fmla="*/ 2147483647 w 406"/>
              <a:gd name="T7" fmla="*/ 2147483647 h 325"/>
              <a:gd name="T8" fmla="*/ 2147483647 w 406"/>
              <a:gd name="T9" fmla="*/ 2147483647 h 325"/>
              <a:gd name="T10" fmla="*/ 2147483647 w 406"/>
              <a:gd name="T11" fmla="*/ 2147483647 h 325"/>
              <a:gd name="T12" fmla="*/ 2147483647 w 406"/>
              <a:gd name="T13" fmla="*/ 2147483647 h 325"/>
              <a:gd name="T14" fmla="*/ 2147483647 w 406"/>
              <a:gd name="T15" fmla="*/ 2147483647 h 325"/>
              <a:gd name="T16" fmla="*/ 2147483647 w 406"/>
              <a:gd name="T17" fmla="*/ 2147483647 h 325"/>
              <a:gd name="T18" fmla="*/ 2147483647 w 406"/>
              <a:gd name="T19" fmla="*/ 2147483647 h 325"/>
              <a:gd name="T20" fmla="*/ 2147483647 w 406"/>
              <a:gd name="T21" fmla="*/ 2147483647 h 325"/>
              <a:gd name="T22" fmla="*/ 2147483647 w 406"/>
              <a:gd name="T23" fmla="*/ 2147483647 h 325"/>
              <a:gd name="T24" fmla="*/ 2147483647 w 406"/>
              <a:gd name="T25" fmla="*/ 2147483647 h 325"/>
              <a:gd name="T26" fmla="*/ 2147483647 w 406"/>
              <a:gd name="T27" fmla="*/ 2147483647 h 325"/>
              <a:gd name="T28" fmla="*/ 2147483647 w 406"/>
              <a:gd name="T29" fmla="*/ 2147483647 h 325"/>
              <a:gd name="T30" fmla="*/ 2147483647 w 406"/>
              <a:gd name="T31" fmla="*/ 2147483647 h 325"/>
              <a:gd name="T32" fmla="*/ 2147483647 w 406"/>
              <a:gd name="T33" fmla="*/ 2147483647 h 325"/>
              <a:gd name="T34" fmla="*/ 2147483647 w 406"/>
              <a:gd name="T35" fmla="*/ 2147483647 h 325"/>
              <a:gd name="T36" fmla="*/ 2147483647 w 406"/>
              <a:gd name="T37" fmla="*/ 2147483647 h 325"/>
              <a:gd name="T38" fmla="*/ 2147483647 w 406"/>
              <a:gd name="T39" fmla="*/ 2147483647 h 325"/>
              <a:gd name="T40" fmla="*/ 2147483647 w 406"/>
              <a:gd name="T41" fmla="*/ 2147483647 h 325"/>
              <a:gd name="T42" fmla="*/ 2147483647 w 406"/>
              <a:gd name="T43" fmla="*/ 2147483647 h 325"/>
              <a:gd name="T44" fmla="*/ 2147483647 w 406"/>
              <a:gd name="T45" fmla="*/ 2147483647 h 325"/>
              <a:gd name="T46" fmla="*/ 2147483647 w 406"/>
              <a:gd name="T47" fmla="*/ 2147483647 h 325"/>
              <a:gd name="T48" fmla="*/ 0 w 406"/>
              <a:gd name="T49" fmla="*/ 2147483647 h 325"/>
              <a:gd name="T50" fmla="*/ 2147483647 w 406"/>
              <a:gd name="T51" fmla="*/ 0 h 32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06"/>
              <a:gd name="T79" fmla="*/ 0 h 325"/>
              <a:gd name="T80" fmla="*/ 406 w 406"/>
              <a:gd name="T81" fmla="*/ 325 h 325"/>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06" h="325">
                <a:moveTo>
                  <a:pt x="212" y="0"/>
                </a:moveTo>
                <a:lnTo>
                  <a:pt x="238" y="55"/>
                </a:lnTo>
                <a:lnTo>
                  <a:pt x="203" y="118"/>
                </a:lnTo>
                <a:lnTo>
                  <a:pt x="194" y="168"/>
                </a:lnTo>
                <a:lnTo>
                  <a:pt x="343" y="161"/>
                </a:lnTo>
                <a:lnTo>
                  <a:pt x="343" y="190"/>
                </a:lnTo>
                <a:lnTo>
                  <a:pt x="371" y="218"/>
                </a:lnTo>
                <a:lnTo>
                  <a:pt x="319" y="224"/>
                </a:lnTo>
                <a:lnTo>
                  <a:pt x="308" y="233"/>
                </a:lnTo>
                <a:lnTo>
                  <a:pt x="363" y="269"/>
                </a:lnTo>
                <a:lnTo>
                  <a:pt x="406" y="325"/>
                </a:lnTo>
                <a:lnTo>
                  <a:pt x="352" y="295"/>
                </a:lnTo>
                <a:lnTo>
                  <a:pt x="343" y="325"/>
                </a:lnTo>
                <a:lnTo>
                  <a:pt x="254" y="325"/>
                </a:lnTo>
                <a:lnTo>
                  <a:pt x="254" y="311"/>
                </a:lnTo>
                <a:lnTo>
                  <a:pt x="247" y="289"/>
                </a:lnTo>
                <a:lnTo>
                  <a:pt x="220" y="295"/>
                </a:lnTo>
                <a:lnTo>
                  <a:pt x="194" y="276"/>
                </a:lnTo>
                <a:lnTo>
                  <a:pt x="168" y="281"/>
                </a:lnTo>
                <a:lnTo>
                  <a:pt x="168" y="304"/>
                </a:lnTo>
                <a:lnTo>
                  <a:pt x="26" y="295"/>
                </a:lnTo>
                <a:lnTo>
                  <a:pt x="53" y="185"/>
                </a:lnTo>
                <a:lnTo>
                  <a:pt x="35" y="133"/>
                </a:lnTo>
                <a:lnTo>
                  <a:pt x="17" y="97"/>
                </a:lnTo>
                <a:lnTo>
                  <a:pt x="0" y="11"/>
                </a:lnTo>
                <a:lnTo>
                  <a:pt x="212" y="0"/>
                </a:lnTo>
                <a:close/>
              </a:path>
            </a:pathLst>
          </a:custGeom>
          <a:solidFill>
            <a:srgbClr val="CCFFCC"/>
          </a:solidFill>
          <a:ln w="1651" cap="flat" cmpd="sng">
            <a:solidFill>
              <a:srgbClr val="000000"/>
            </a:solidFill>
            <a:prstDash val="solid"/>
            <a:round/>
            <a:headEnd type="none" w="med" len="med"/>
            <a:tailEnd type="none" w="med" len="med"/>
          </a:ln>
        </p:spPr>
        <p:txBody>
          <a:bodyPr/>
          <a:lstStyle/>
          <a:p>
            <a:pPr eaLnBrk="0" hangingPunct="0"/>
            <a:endParaRPr lang="en-US" sz="1800">
              <a:solidFill>
                <a:srgbClr val="000000"/>
              </a:solidFill>
            </a:endParaRPr>
          </a:p>
        </p:txBody>
      </p:sp>
      <p:sp>
        <p:nvSpPr>
          <p:cNvPr id="4120" name="Freeform 33"/>
          <p:cNvSpPr>
            <a:spLocks/>
          </p:cNvSpPr>
          <p:nvPr/>
        </p:nvSpPr>
        <p:spPr bwMode="auto">
          <a:xfrm>
            <a:off x="5176838" y="2141538"/>
            <a:ext cx="485775" cy="530225"/>
          </a:xfrm>
          <a:custGeom>
            <a:avLst/>
            <a:gdLst>
              <a:gd name="T0" fmla="*/ 2147483647 w 393"/>
              <a:gd name="T1" fmla="*/ 2147483647 h 397"/>
              <a:gd name="T2" fmla="*/ 2147483647 w 393"/>
              <a:gd name="T3" fmla="*/ 0 h 397"/>
              <a:gd name="T4" fmla="*/ 2147483647 w 393"/>
              <a:gd name="T5" fmla="*/ 2147483647 h 397"/>
              <a:gd name="T6" fmla="*/ 2147483647 w 393"/>
              <a:gd name="T7" fmla="*/ 2147483647 h 397"/>
              <a:gd name="T8" fmla="*/ 2147483647 w 393"/>
              <a:gd name="T9" fmla="*/ 2147483647 h 397"/>
              <a:gd name="T10" fmla="*/ 2147483647 w 393"/>
              <a:gd name="T11" fmla="*/ 2147483647 h 397"/>
              <a:gd name="T12" fmla="*/ 2147483647 w 393"/>
              <a:gd name="T13" fmla="*/ 2147483647 h 397"/>
              <a:gd name="T14" fmla="*/ 2147483647 w 393"/>
              <a:gd name="T15" fmla="*/ 2147483647 h 397"/>
              <a:gd name="T16" fmla="*/ 2147483647 w 393"/>
              <a:gd name="T17" fmla="*/ 2147483647 h 397"/>
              <a:gd name="T18" fmla="*/ 2147483647 w 393"/>
              <a:gd name="T19" fmla="*/ 2147483647 h 397"/>
              <a:gd name="T20" fmla="*/ 2147483647 w 393"/>
              <a:gd name="T21" fmla="*/ 2147483647 h 397"/>
              <a:gd name="T22" fmla="*/ 2147483647 w 393"/>
              <a:gd name="T23" fmla="*/ 2147483647 h 397"/>
              <a:gd name="T24" fmla="*/ 2147483647 w 393"/>
              <a:gd name="T25" fmla="*/ 2147483647 h 397"/>
              <a:gd name="T26" fmla="*/ 2147483647 w 393"/>
              <a:gd name="T27" fmla="*/ 2147483647 h 397"/>
              <a:gd name="T28" fmla="*/ 2147483647 w 393"/>
              <a:gd name="T29" fmla="*/ 2147483647 h 397"/>
              <a:gd name="T30" fmla="*/ 2147483647 w 393"/>
              <a:gd name="T31" fmla="*/ 2147483647 h 397"/>
              <a:gd name="T32" fmla="*/ 2147483647 w 393"/>
              <a:gd name="T33" fmla="*/ 2147483647 h 397"/>
              <a:gd name="T34" fmla="*/ 2147483647 w 393"/>
              <a:gd name="T35" fmla="*/ 2147483647 h 397"/>
              <a:gd name="T36" fmla="*/ 2147483647 w 393"/>
              <a:gd name="T37" fmla="*/ 2147483647 h 397"/>
              <a:gd name="T38" fmla="*/ 2147483647 w 393"/>
              <a:gd name="T39" fmla="*/ 2147483647 h 397"/>
              <a:gd name="T40" fmla="*/ 2147483647 w 393"/>
              <a:gd name="T41" fmla="*/ 2147483647 h 397"/>
              <a:gd name="T42" fmla="*/ 2147483647 w 393"/>
              <a:gd name="T43" fmla="*/ 2147483647 h 397"/>
              <a:gd name="T44" fmla="*/ 2147483647 w 393"/>
              <a:gd name="T45" fmla="*/ 2147483647 h 397"/>
              <a:gd name="T46" fmla="*/ 0 w 393"/>
              <a:gd name="T47" fmla="*/ 2147483647 h 397"/>
              <a:gd name="T48" fmla="*/ 2147483647 w 393"/>
              <a:gd name="T49" fmla="*/ 2147483647 h 397"/>
              <a:gd name="T50" fmla="*/ 2147483647 w 393"/>
              <a:gd name="T51" fmla="*/ 2147483647 h 397"/>
              <a:gd name="T52" fmla="*/ 2147483647 w 393"/>
              <a:gd name="T53" fmla="*/ 2147483647 h 397"/>
              <a:gd name="T54" fmla="*/ 2147483647 w 393"/>
              <a:gd name="T55" fmla="*/ 2147483647 h 397"/>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93"/>
              <a:gd name="T85" fmla="*/ 0 h 397"/>
              <a:gd name="T86" fmla="*/ 393 w 393"/>
              <a:gd name="T87" fmla="*/ 397 h 397"/>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93" h="397">
                <a:moveTo>
                  <a:pt x="75" y="28"/>
                </a:moveTo>
                <a:lnTo>
                  <a:pt x="143" y="0"/>
                </a:lnTo>
                <a:lnTo>
                  <a:pt x="134" y="34"/>
                </a:lnTo>
                <a:lnTo>
                  <a:pt x="159" y="34"/>
                </a:lnTo>
                <a:lnTo>
                  <a:pt x="237" y="63"/>
                </a:lnTo>
                <a:lnTo>
                  <a:pt x="302" y="76"/>
                </a:lnTo>
                <a:lnTo>
                  <a:pt x="326" y="90"/>
                </a:lnTo>
                <a:lnTo>
                  <a:pt x="326" y="119"/>
                </a:lnTo>
                <a:lnTo>
                  <a:pt x="354" y="140"/>
                </a:lnTo>
                <a:lnTo>
                  <a:pt x="348" y="205"/>
                </a:lnTo>
                <a:lnTo>
                  <a:pt x="393" y="154"/>
                </a:lnTo>
                <a:lnTo>
                  <a:pt x="357" y="268"/>
                </a:lnTo>
                <a:lnTo>
                  <a:pt x="370" y="369"/>
                </a:lnTo>
                <a:lnTo>
                  <a:pt x="177" y="397"/>
                </a:lnTo>
                <a:lnTo>
                  <a:pt x="168" y="375"/>
                </a:lnTo>
                <a:lnTo>
                  <a:pt x="150" y="375"/>
                </a:lnTo>
                <a:lnTo>
                  <a:pt x="132" y="339"/>
                </a:lnTo>
                <a:lnTo>
                  <a:pt x="141" y="318"/>
                </a:lnTo>
                <a:lnTo>
                  <a:pt x="114" y="295"/>
                </a:lnTo>
                <a:lnTo>
                  <a:pt x="106" y="261"/>
                </a:lnTo>
                <a:lnTo>
                  <a:pt x="63" y="247"/>
                </a:lnTo>
                <a:lnTo>
                  <a:pt x="10" y="190"/>
                </a:lnTo>
                <a:lnTo>
                  <a:pt x="18" y="119"/>
                </a:lnTo>
                <a:lnTo>
                  <a:pt x="0" y="112"/>
                </a:lnTo>
                <a:lnTo>
                  <a:pt x="36" y="76"/>
                </a:lnTo>
                <a:lnTo>
                  <a:pt x="36" y="19"/>
                </a:lnTo>
                <a:lnTo>
                  <a:pt x="45" y="13"/>
                </a:lnTo>
                <a:lnTo>
                  <a:pt x="75" y="28"/>
                </a:lnTo>
                <a:close/>
              </a:path>
            </a:pathLst>
          </a:custGeom>
          <a:solidFill>
            <a:srgbClr val="CCFFCC"/>
          </a:solidFill>
          <a:ln w="1651">
            <a:solidFill>
              <a:srgbClr val="000000"/>
            </a:solidFill>
            <a:prstDash val="solid"/>
            <a:round/>
            <a:headEnd/>
            <a:tailEnd/>
          </a:ln>
        </p:spPr>
        <p:txBody>
          <a:bodyPr/>
          <a:lstStyle/>
          <a:p>
            <a:pPr eaLnBrk="0" hangingPunct="0"/>
            <a:endParaRPr lang="en-US" sz="1800">
              <a:solidFill>
                <a:srgbClr val="000000"/>
              </a:solidFill>
            </a:endParaRPr>
          </a:p>
        </p:txBody>
      </p:sp>
      <p:sp>
        <p:nvSpPr>
          <p:cNvPr id="4121" name="Freeform 34"/>
          <p:cNvSpPr>
            <a:spLocks/>
          </p:cNvSpPr>
          <p:nvPr/>
        </p:nvSpPr>
        <p:spPr bwMode="auto">
          <a:xfrm>
            <a:off x="5329238" y="2635250"/>
            <a:ext cx="395287" cy="685800"/>
          </a:xfrm>
          <a:custGeom>
            <a:avLst/>
            <a:gdLst>
              <a:gd name="T0" fmla="*/ 0 w 319"/>
              <a:gd name="T1" fmla="*/ 2147483647 h 512"/>
              <a:gd name="T2" fmla="*/ 2147483647 w 319"/>
              <a:gd name="T3" fmla="*/ 2147483647 h 512"/>
              <a:gd name="T4" fmla="*/ 2147483647 w 319"/>
              <a:gd name="T5" fmla="*/ 2147483647 h 512"/>
              <a:gd name="T6" fmla="*/ 2147483647 w 319"/>
              <a:gd name="T7" fmla="*/ 2147483647 h 512"/>
              <a:gd name="T8" fmla="*/ 2147483647 w 319"/>
              <a:gd name="T9" fmla="*/ 2147483647 h 512"/>
              <a:gd name="T10" fmla="*/ 2147483647 w 319"/>
              <a:gd name="T11" fmla="*/ 2147483647 h 512"/>
              <a:gd name="T12" fmla="*/ 2147483647 w 319"/>
              <a:gd name="T13" fmla="*/ 2147483647 h 512"/>
              <a:gd name="T14" fmla="*/ 2147483647 w 319"/>
              <a:gd name="T15" fmla="*/ 2147483647 h 512"/>
              <a:gd name="T16" fmla="*/ 2147483647 w 319"/>
              <a:gd name="T17" fmla="*/ 0 h 512"/>
              <a:gd name="T18" fmla="*/ 2147483647 w 319"/>
              <a:gd name="T19" fmla="*/ 2147483647 h 512"/>
              <a:gd name="T20" fmla="*/ 2147483647 w 319"/>
              <a:gd name="T21" fmla="*/ 2147483647 h 512"/>
              <a:gd name="T22" fmla="*/ 2147483647 w 319"/>
              <a:gd name="T23" fmla="*/ 2147483647 h 512"/>
              <a:gd name="T24" fmla="*/ 2147483647 w 319"/>
              <a:gd name="T25" fmla="*/ 2147483647 h 512"/>
              <a:gd name="T26" fmla="*/ 2147483647 w 319"/>
              <a:gd name="T27" fmla="*/ 2147483647 h 512"/>
              <a:gd name="T28" fmla="*/ 2147483647 w 319"/>
              <a:gd name="T29" fmla="*/ 2147483647 h 512"/>
              <a:gd name="T30" fmla="*/ 2147483647 w 319"/>
              <a:gd name="T31" fmla="*/ 2147483647 h 512"/>
              <a:gd name="T32" fmla="*/ 2147483647 w 319"/>
              <a:gd name="T33" fmla="*/ 2147483647 h 512"/>
              <a:gd name="T34" fmla="*/ 2147483647 w 319"/>
              <a:gd name="T35" fmla="*/ 2147483647 h 512"/>
              <a:gd name="T36" fmla="*/ 2147483647 w 319"/>
              <a:gd name="T37" fmla="*/ 2147483647 h 512"/>
              <a:gd name="T38" fmla="*/ 2147483647 w 319"/>
              <a:gd name="T39" fmla="*/ 2147483647 h 512"/>
              <a:gd name="T40" fmla="*/ 2147483647 w 319"/>
              <a:gd name="T41" fmla="*/ 2147483647 h 512"/>
              <a:gd name="T42" fmla="*/ 2147483647 w 319"/>
              <a:gd name="T43" fmla="*/ 2147483647 h 512"/>
              <a:gd name="T44" fmla="*/ 2147483647 w 319"/>
              <a:gd name="T45" fmla="*/ 2147483647 h 512"/>
              <a:gd name="T46" fmla="*/ 2147483647 w 319"/>
              <a:gd name="T47" fmla="*/ 2147483647 h 512"/>
              <a:gd name="T48" fmla="*/ 2147483647 w 319"/>
              <a:gd name="T49" fmla="*/ 2147483647 h 512"/>
              <a:gd name="T50" fmla="*/ 2147483647 w 319"/>
              <a:gd name="T51" fmla="*/ 2147483647 h 512"/>
              <a:gd name="T52" fmla="*/ 2147483647 w 319"/>
              <a:gd name="T53" fmla="*/ 2147483647 h 512"/>
              <a:gd name="T54" fmla="*/ 2147483647 w 319"/>
              <a:gd name="T55" fmla="*/ 2147483647 h 512"/>
              <a:gd name="T56" fmla="*/ 0 w 319"/>
              <a:gd name="T57" fmla="*/ 2147483647 h 51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319"/>
              <a:gd name="T88" fmla="*/ 0 h 512"/>
              <a:gd name="T89" fmla="*/ 319 w 319"/>
              <a:gd name="T90" fmla="*/ 512 h 51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319" h="512">
                <a:moveTo>
                  <a:pt x="0" y="248"/>
                </a:moveTo>
                <a:lnTo>
                  <a:pt x="8" y="212"/>
                </a:lnTo>
                <a:lnTo>
                  <a:pt x="35" y="176"/>
                </a:lnTo>
                <a:lnTo>
                  <a:pt x="27" y="155"/>
                </a:lnTo>
                <a:lnTo>
                  <a:pt x="53" y="133"/>
                </a:lnTo>
                <a:lnTo>
                  <a:pt x="79" y="70"/>
                </a:lnTo>
                <a:lnTo>
                  <a:pt x="62" y="55"/>
                </a:lnTo>
                <a:lnTo>
                  <a:pt x="53" y="28"/>
                </a:lnTo>
                <a:lnTo>
                  <a:pt x="246" y="0"/>
                </a:lnTo>
                <a:lnTo>
                  <a:pt x="246" y="77"/>
                </a:lnTo>
                <a:lnTo>
                  <a:pt x="274" y="84"/>
                </a:lnTo>
                <a:lnTo>
                  <a:pt x="300" y="318"/>
                </a:lnTo>
                <a:lnTo>
                  <a:pt x="319" y="359"/>
                </a:lnTo>
                <a:lnTo>
                  <a:pt x="274" y="429"/>
                </a:lnTo>
                <a:lnTo>
                  <a:pt x="274" y="465"/>
                </a:lnTo>
                <a:lnTo>
                  <a:pt x="239" y="483"/>
                </a:lnTo>
                <a:lnTo>
                  <a:pt x="246" y="493"/>
                </a:lnTo>
                <a:lnTo>
                  <a:pt x="202" y="498"/>
                </a:lnTo>
                <a:lnTo>
                  <a:pt x="194" y="512"/>
                </a:lnTo>
                <a:lnTo>
                  <a:pt x="167" y="512"/>
                </a:lnTo>
                <a:lnTo>
                  <a:pt x="158" y="493"/>
                </a:lnTo>
                <a:lnTo>
                  <a:pt x="167" y="458"/>
                </a:lnTo>
                <a:lnTo>
                  <a:pt x="134" y="443"/>
                </a:lnTo>
                <a:lnTo>
                  <a:pt x="97" y="402"/>
                </a:lnTo>
                <a:lnTo>
                  <a:pt x="106" y="366"/>
                </a:lnTo>
                <a:lnTo>
                  <a:pt x="88" y="359"/>
                </a:lnTo>
                <a:lnTo>
                  <a:pt x="62" y="359"/>
                </a:lnTo>
                <a:lnTo>
                  <a:pt x="8" y="289"/>
                </a:lnTo>
                <a:lnTo>
                  <a:pt x="0" y="248"/>
                </a:lnTo>
                <a:close/>
              </a:path>
            </a:pathLst>
          </a:custGeom>
          <a:solidFill>
            <a:srgbClr val="CCFFCC"/>
          </a:solidFill>
          <a:ln w="1651">
            <a:solidFill>
              <a:srgbClr val="000000"/>
            </a:solidFill>
            <a:prstDash val="solid"/>
            <a:round/>
            <a:headEnd/>
            <a:tailEnd/>
          </a:ln>
        </p:spPr>
        <p:txBody>
          <a:bodyPr/>
          <a:lstStyle/>
          <a:p>
            <a:pPr eaLnBrk="0" hangingPunct="0"/>
            <a:endParaRPr lang="en-US" sz="1800">
              <a:solidFill>
                <a:srgbClr val="000000"/>
              </a:solidFill>
            </a:endParaRPr>
          </a:p>
        </p:txBody>
      </p:sp>
      <p:sp>
        <p:nvSpPr>
          <p:cNvPr id="4122" name="Freeform 35"/>
          <p:cNvSpPr>
            <a:spLocks/>
          </p:cNvSpPr>
          <p:nvPr/>
        </p:nvSpPr>
        <p:spPr bwMode="auto">
          <a:xfrm>
            <a:off x="5395913" y="3559175"/>
            <a:ext cx="349250" cy="615950"/>
          </a:xfrm>
          <a:custGeom>
            <a:avLst/>
            <a:gdLst>
              <a:gd name="T0" fmla="*/ 2147483647 w 283"/>
              <a:gd name="T1" fmla="*/ 2147483647 h 461"/>
              <a:gd name="T2" fmla="*/ 2147483647 w 283"/>
              <a:gd name="T3" fmla="*/ 0 h 461"/>
              <a:gd name="T4" fmla="*/ 2147483647 w 283"/>
              <a:gd name="T5" fmla="*/ 2147483647 h 461"/>
              <a:gd name="T6" fmla="*/ 2147483647 w 283"/>
              <a:gd name="T7" fmla="*/ 2147483647 h 461"/>
              <a:gd name="T8" fmla="*/ 2147483647 w 283"/>
              <a:gd name="T9" fmla="*/ 2147483647 h 461"/>
              <a:gd name="T10" fmla="*/ 2147483647 w 283"/>
              <a:gd name="T11" fmla="*/ 2147483647 h 461"/>
              <a:gd name="T12" fmla="*/ 2147483647 w 283"/>
              <a:gd name="T13" fmla="*/ 2147483647 h 461"/>
              <a:gd name="T14" fmla="*/ 2147483647 w 283"/>
              <a:gd name="T15" fmla="*/ 2147483647 h 461"/>
              <a:gd name="T16" fmla="*/ 2147483647 w 283"/>
              <a:gd name="T17" fmla="*/ 2147483647 h 461"/>
              <a:gd name="T18" fmla="*/ 0 w 283"/>
              <a:gd name="T19" fmla="*/ 2147483647 h 461"/>
              <a:gd name="T20" fmla="*/ 2147483647 w 283"/>
              <a:gd name="T21" fmla="*/ 2147483647 h 461"/>
              <a:gd name="T22" fmla="*/ 2147483647 w 283"/>
              <a:gd name="T23" fmla="*/ 2147483647 h 461"/>
              <a:gd name="T24" fmla="*/ 2147483647 w 283"/>
              <a:gd name="T25" fmla="*/ 2147483647 h 461"/>
              <a:gd name="T26" fmla="*/ 2147483647 w 283"/>
              <a:gd name="T27" fmla="*/ 2147483647 h 461"/>
              <a:gd name="T28" fmla="*/ 2147483647 w 283"/>
              <a:gd name="T29" fmla="*/ 2147483647 h 461"/>
              <a:gd name="T30" fmla="*/ 2147483647 w 283"/>
              <a:gd name="T31" fmla="*/ 2147483647 h 461"/>
              <a:gd name="T32" fmla="*/ 2147483647 w 283"/>
              <a:gd name="T33" fmla="*/ 2147483647 h 461"/>
              <a:gd name="T34" fmla="*/ 2147483647 w 283"/>
              <a:gd name="T35" fmla="*/ 2147483647 h 46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83"/>
              <a:gd name="T55" fmla="*/ 0 h 461"/>
              <a:gd name="T56" fmla="*/ 283 w 283"/>
              <a:gd name="T57" fmla="*/ 461 h 46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83" h="461">
                <a:moveTo>
                  <a:pt x="89" y="27"/>
                </a:moveTo>
                <a:lnTo>
                  <a:pt x="247" y="0"/>
                </a:lnTo>
                <a:lnTo>
                  <a:pt x="266" y="15"/>
                </a:lnTo>
                <a:lnTo>
                  <a:pt x="266" y="312"/>
                </a:lnTo>
                <a:lnTo>
                  <a:pt x="283" y="440"/>
                </a:lnTo>
                <a:lnTo>
                  <a:pt x="221" y="447"/>
                </a:lnTo>
                <a:lnTo>
                  <a:pt x="177" y="461"/>
                </a:lnTo>
                <a:lnTo>
                  <a:pt x="149" y="433"/>
                </a:lnTo>
                <a:lnTo>
                  <a:pt x="149" y="404"/>
                </a:lnTo>
                <a:lnTo>
                  <a:pt x="0" y="411"/>
                </a:lnTo>
                <a:lnTo>
                  <a:pt x="10" y="361"/>
                </a:lnTo>
                <a:lnTo>
                  <a:pt x="44" y="298"/>
                </a:lnTo>
                <a:lnTo>
                  <a:pt x="18" y="241"/>
                </a:lnTo>
                <a:lnTo>
                  <a:pt x="26" y="212"/>
                </a:lnTo>
                <a:lnTo>
                  <a:pt x="18" y="163"/>
                </a:lnTo>
                <a:lnTo>
                  <a:pt x="36" y="120"/>
                </a:lnTo>
                <a:lnTo>
                  <a:pt x="62" y="64"/>
                </a:lnTo>
                <a:lnTo>
                  <a:pt x="89" y="27"/>
                </a:lnTo>
                <a:close/>
              </a:path>
            </a:pathLst>
          </a:custGeom>
          <a:solidFill>
            <a:srgbClr val="CCFFCC"/>
          </a:solidFill>
          <a:ln w="1651" cap="flat" cmpd="sng">
            <a:solidFill>
              <a:srgbClr val="000000"/>
            </a:solidFill>
            <a:prstDash val="solid"/>
            <a:round/>
            <a:headEnd type="none" w="med" len="med"/>
            <a:tailEnd type="none" w="med" len="med"/>
          </a:ln>
        </p:spPr>
        <p:txBody>
          <a:bodyPr/>
          <a:lstStyle/>
          <a:p>
            <a:pPr eaLnBrk="0" hangingPunct="0"/>
            <a:endParaRPr lang="en-US" sz="1800">
              <a:solidFill>
                <a:srgbClr val="000000"/>
              </a:solidFill>
            </a:endParaRPr>
          </a:p>
        </p:txBody>
      </p:sp>
      <p:sp>
        <p:nvSpPr>
          <p:cNvPr id="4123" name="Freeform 36"/>
          <p:cNvSpPr>
            <a:spLocks/>
          </p:cNvSpPr>
          <p:nvPr/>
        </p:nvSpPr>
        <p:spPr bwMode="auto">
          <a:xfrm>
            <a:off x="5373688" y="2082800"/>
            <a:ext cx="546100" cy="244475"/>
          </a:xfrm>
          <a:custGeom>
            <a:avLst/>
            <a:gdLst>
              <a:gd name="T0" fmla="*/ 2147483647 w 442"/>
              <a:gd name="T1" fmla="*/ 2147483647 h 183"/>
              <a:gd name="T2" fmla="*/ 2147483647 w 442"/>
              <a:gd name="T3" fmla="*/ 2147483647 h 183"/>
              <a:gd name="T4" fmla="*/ 2147483647 w 442"/>
              <a:gd name="T5" fmla="*/ 2147483647 h 183"/>
              <a:gd name="T6" fmla="*/ 2147483647 w 442"/>
              <a:gd name="T7" fmla="*/ 2147483647 h 183"/>
              <a:gd name="T8" fmla="*/ 2147483647 w 442"/>
              <a:gd name="T9" fmla="*/ 2147483647 h 183"/>
              <a:gd name="T10" fmla="*/ 2147483647 w 442"/>
              <a:gd name="T11" fmla="*/ 2147483647 h 183"/>
              <a:gd name="T12" fmla="*/ 2147483647 w 442"/>
              <a:gd name="T13" fmla="*/ 2147483647 h 183"/>
              <a:gd name="T14" fmla="*/ 2147483647 w 442"/>
              <a:gd name="T15" fmla="*/ 2147483647 h 183"/>
              <a:gd name="T16" fmla="*/ 2147483647 w 442"/>
              <a:gd name="T17" fmla="*/ 2147483647 h 183"/>
              <a:gd name="T18" fmla="*/ 2147483647 w 442"/>
              <a:gd name="T19" fmla="*/ 2147483647 h 183"/>
              <a:gd name="T20" fmla="*/ 2147483647 w 442"/>
              <a:gd name="T21" fmla="*/ 2147483647 h 183"/>
              <a:gd name="T22" fmla="*/ 2147483647 w 442"/>
              <a:gd name="T23" fmla="*/ 2147483647 h 183"/>
              <a:gd name="T24" fmla="*/ 2147483647 w 442"/>
              <a:gd name="T25" fmla="*/ 2147483647 h 183"/>
              <a:gd name="T26" fmla="*/ 2147483647 w 442"/>
              <a:gd name="T27" fmla="*/ 2147483647 h 183"/>
              <a:gd name="T28" fmla="*/ 2147483647 w 442"/>
              <a:gd name="T29" fmla="*/ 2147483647 h 183"/>
              <a:gd name="T30" fmla="*/ 2147483647 w 442"/>
              <a:gd name="T31" fmla="*/ 2147483647 h 183"/>
              <a:gd name="T32" fmla="*/ 0 w 442"/>
              <a:gd name="T33" fmla="*/ 2147483647 h 183"/>
              <a:gd name="T34" fmla="*/ 2147483647 w 442"/>
              <a:gd name="T35" fmla="*/ 0 h 183"/>
              <a:gd name="T36" fmla="*/ 2147483647 w 442"/>
              <a:gd name="T37" fmla="*/ 2147483647 h 18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42"/>
              <a:gd name="T58" fmla="*/ 0 h 183"/>
              <a:gd name="T59" fmla="*/ 442 w 442"/>
              <a:gd name="T60" fmla="*/ 183 h 18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42" h="183">
                <a:moveTo>
                  <a:pt x="123" y="49"/>
                </a:moveTo>
                <a:lnTo>
                  <a:pt x="176" y="35"/>
                </a:lnTo>
                <a:lnTo>
                  <a:pt x="176" y="57"/>
                </a:lnTo>
                <a:lnTo>
                  <a:pt x="256" y="77"/>
                </a:lnTo>
                <a:lnTo>
                  <a:pt x="275" y="42"/>
                </a:lnTo>
                <a:lnTo>
                  <a:pt x="352" y="28"/>
                </a:lnTo>
                <a:lnTo>
                  <a:pt x="425" y="42"/>
                </a:lnTo>
                <a:lnTo>
                  <a:pt x="442" y="71"/>
                </a:lnTo>
                <a:lnTo>
                  <a:pt x="406" y="91"/>
                </a:lnTo>
                <a:lnTo>
                  <a:pt x="362" y="77"/>
                </a:lnTo>
                <a:lnTo>
                  <a:pt x="248" y="120"/>
                </a:lnTo>
                <a:lnTo>
                  <a:pt x="195" y="183"/>
                </a:lnTo>
                <a:lnTo>
                  <a:pt x="167" y="162"/>
                </a:lnTo>
                <a:lnTo>
                  <a:pt x="167" y="134"/>
                </a:lnTo>
                <a:lnTo>
                  <a:pt x="143" y="120"/>
                </a:lnTo>
                <a:lnTo>
                  <a:pt x="80" y="105"/>
                </a:lnTo>
                <a:lnTo>
                  <a:pt x="0" y="77"/>
                </a:lnTo>
                <a:lnTo>
                  <a:pt x="123" y="0"/>
                </a:lnTo>
                <a:lnTo>
                  <a:pt x="123" y="49"/>
                </a:lnTo>
                <a:close/>
              </a:path>
            </a:pathLst>
          </a:custGeom>
          <a:solidFill>
            <a:srgbClr val="CCFFCC"/>
          </a:solidFill>
          <a:ln w="1651" cap="flat" cmpd="sng">
            <a:solidFill>
              <a:srgbClr val="000000"/>
            </a:solidFill>
            <a:prstDash val="solid"/>
            <a:round/>
            <a:headEnd type="none" w="med" len="med"/>
            <a:tailEnd type="none" w="med" len="med"/>
          </a:ln>
        </p:spPr>
        <p:txBody>
          <a:bodyPr/>
          <a:lstStyle/>
          <a:p>
            <a:pPr eaLnBrk="0" hangingPunct="0"/>
            <a:endParaRPr lang="en-US" sz="1800">
              <a:solidFill>
                <a:srgbClr val="000000"/>
              </a:solidFill>
            </a:endParaRPr>
          </a:p>
        </p:txBody>
      </p:sp>
      <p:sp>
        <p:nvSpPr>
          <p:cNvPr id="4124" name="Freeform 37"/>
          <p:cNvSpPr>
            <a:spLocks/>
          </p:cNvSpPr>
          <p:nvPr/>
        </p:nvSpPr>
        <p:spPr bwMode="auto">
          <a:xfrm>
            <a:off x="5745163" y="2233613"/>
            <a:ext cx="360362" cy="495300"/>
          </a:xfrm>
          <a:custGeom>
            <a:avLst/>
            <a:gdLst>
              <a:gd name="T0" fmla="*/ 2147483647 w 291"/>
              <a:gd name="T1" fmla="*/ 0 h 370"/>
              <a:gd name="T2" fmla="*/ 2147483647 w 291"/>
              <a:gd name="T3" fmla="*/ 2147483647 h 370"/>
              <a:gd name="T4" fmla="*/ 2147483647 w 291"/>
              <a:gd name="T5" fmla="*/ 2147483647 h 370"/>
              <a:gd name="T6" fmla="*/ 2147483647 w 291"/>
              <a:gd name="T7" fmla="*/ 2147483647 h 370"/>
              <a:gd name="T8" fmla="*/ 2147483647 w 291"/>
              <a:gd name="T9" fmla="*/ 2147483647 h 370"/>
              <a:gd name="T10" fmla="*/ 2147483647 w 291"/>
              <a:gd name="T11" fmla="*/ 2147483647 h 370"/>
              <a:gd name="T12" fmla="*/ 2147483647 w 291"/>
              <a:gd name="T13" fmla="*/ 2147483647 h 370"/>
              <a:gd name="T14" fmla="*/ 2147483647 w 291"/>
              <a:gd name="T15" fmla="*/ 2147483647 h 370"/>
              <a:gd name="T16" fmla="*/ 2147483647 w 291"/>
              <a:gd name="T17" fmla="*/ 2147483647 h 370"/>
              <a:gd name="T18" fmla="*/ 2147483647 w 291"/>
              <a:gd name="T19" fmla="*/ 2147483647 h 370"/>
              <a:gd name="T20" fmla="*/ 0 w 291"/>
              <a:gd name="T21" fmla="*/ 2147483647 h 370"/>
              <a:gd name="T22" fmla="*/ 2147483647 w 291"/>
              <a:gd name="T23" fmla="*/ 2147483647 h 370"/>
              <a:gd name="T24" fmla="*/ 2147483647 w 291"/>
              <a:gd name="T25" fmla="*/ 2147483647 h 370"/>
              <a:gd name="T26" fmla="*/ 0 w 291"/>
              <a:gd name="T27" fmla="*/ 2147483647 h 370"/>
              <a:gd name="T28" fmla="*/ 2147483647 w 291"/>
              <a:gd name="T29" fmla="*/ 2147483647 h 370"/>
              <a:gd name="T30" fmla="*/ 2147483647 w 291"/>
              <a:gd name="T31" fmla="*/ 2147483647 h 370"/>
              <a:gd name="T32" fmla="*/ 2147483647 w 291"/>
              <a:gd name="T33" fmla="*/ 2147483647 h 370"/>
              <a:gd name="T34" fmla="*/ 2147483647 w 291"/>
              <a:gd name="T35" fmla="*/ 2147483647 h 370"/>
              <a:gd name="T36" fmla="*/ 2147483647 w 291"/>
              <a:gd name="T37" fmla="*/ 0 h 37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91"/>
              <a:gd name="T58" fmla="*/ 0 h 370"/>
              <a:gd name="T59" fmla="*/ 291 w 291"/>
              <a:gd name="T60" fmla="*/ 370 h 37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91" h="370">
                <a:moveTo>
                  <a:pt x="132" y="0"/>
                </a:moveTo>
                <a:lnTo>
                  <a:pt x="194" y="21"/>
                </a:lnTo>
                <a:lnTo>
                  <a:pt x="221" y="86"/>
                </a:lnTo>
                <a:lnTo>
                  <a:pt x="212" y="121"/>
                </a:lnTo>
                <a:lnTo>
                  <a:pt x="194" y="135"/>
                </a:lnTo>
                <a:lnTo>
                  <a:pt x="194" y="157"/>
                </a:lnTo>
                <a:lnTo>
                  <a:pt x="256" y="121"/>
                </a:lnTo>
                <a:lnTo>
                  <a:pt x="291" y="185"/>
                </a:lnTo>
                <a:lnTo>
                  <a:pt x="247" y="328"/>
                </a:lnTo>
                <a:lnTo>
                  <a:pt x="158" y="348"/>
                </a:lnTo>
                <a:lnTo>
                  <a:pt x="0" y="370"/>
                </a:lnTo>
                <a:lnTo>
                  <a:pt x="25" y="348"/>
                </a:lnTo>
                <a:lnTo>
                  <a:pt x="43" y="257"/>
                </a:lnTo>
                <a:lnTo>
                  <a:pt x="0" y="185"/>
                </a:lnTo>
                <a:lnTo>
                  <a:pt x="7" y="99"/>
                </a:lnTo>
                <a:lnTo>
                  <a:pt x="36" y="64"/>
                </a:lnTo>
                <a:lnTo>
                  <a:pt x="51" y="79"/>
                </a:lnTo>
                <a:lnTo>
                  <a:pt x="70" y="36"/>
                </a:lnTo>
                <a:lnTo>
                  <a:pt x="132" y="0"/>
                </a:lnTo>
                <a:close/>
              </a:path>
            </a:pathLst>
          </a:custGeom>
          <a:solidFill>
            <a:srgbClr val="CCFFCC"/>
          </a:solidFill>
          <a:ln w="1651" cap="flat" cmpd="sng">
            <a:solidFill>
              <a:srgbClr val="000000"/>
            </a:solidFill>
            <a:prstDash val="solid"/>
            <a:round/>
            <a:headEnd type="none" w="med" len="med"/>
            <a:tailEnd type="none" w="med" len="med"/>
          </a:ln>
        </p:spPr>
        <p:txBody>
          <a:bodyPr/>
          <a:lstStyle/>
          <a:p>
            <a:pPr eaLnBrk="0" hangingPunct="0"/>
            <a:endParaRPr lang="en-US" sz="1800">
              <a:solidFill>
                <a:srgbClr val="000000"/>
              </a:solidFill>
            </a:endParaRPr>
          </a:p>
        </p:txBody>
      </p:sp>
      <p:sp>
        <p:nvSpPr>
          <p:cNvPr id="4125" name="Freeform 38"/>
          <p:cNvSpPr>
            <a:spLocks/>
          </p:cNvSpPr>
          <p:nvPr/>
        </p:nvSpPr>
        <p:spPr bwMode="auto">
          <a:xfrm>
            <a:off x="5668963" y="2698750"/>
            <a:ext cx="315912" cy="511175"/>
          </a:xfrm>
          <a:custGeom>
            <a:avLst/>
            <a:gdLst>
              <a:gd name="T0" fmla="*/ 2147483647 w 256"/>
              <a:gd name="T1" fmla="*/ 2147483647 h 382"/>
              <a:gd name="T2" fmla="*/ 2147483647 w 256"/>
              <a:gd name="T3" fmla="*/ 0 h 382"/>
              <a:gd name="T4" fmla="*/ 2147483647 w 256"/>
              <a:gd name="T5" fmla="*/ 2147483647 h 382"/>
              <a:gd name="T6" fmla="*/ 2147483647 w 256"/>
              <a:gd name="T7" fmla="*/ 2147483647 h 382"/>
              <a:gd name="T8" fmla="*/ 2147483647 w 256"/>
              <a:gd name="T9" fmla="*/ 2147483647 h 382"/>
              <a:gd name="T10" fmla="*/ 2147483647 w 256"/>
              <a:gd name="T11" fmla="*/ 2147483647 h 382"/>
              <a:gd name="T12" fmla="*/ 2147483647 w 256"/>
              <a:gd name="T13" fmla="*/ 2147483647 h 382"/>
              <a:gd name="T14" fmla="*/ 2147483647 w 256"/>
              <a:gd name="T15" fmla="*/ 2147483647 h 382"/>
              <a:gd name="T16" fmla="*/ 2147483647 w 256"/>
              <a:gd name="T17" fmla="*/ 2147483647 h 382"/>
              <a:gd name="T18" fmla="*/ 2147483647 w 256"/>
              <a:gd name="T19" fmla="*/ 2147483647 h 382"/>
              <a:gd name="T20" fmla="*/ 0 w 256"/>
              <a:gd name="T21" fmla="*/ 2147483647 h 382"/>
              <a:gd name="T22" fmla="*/ 2147483647 w 256"/>
              <a:gd name="T23" fmla="*/ 2147483647 h 382"/>
              <a:gd name="T24" fmla="*/ 2147483647 w 256"/>
              <a:gd name="T25" fmla="*/ 2147483647 h 382"/>
              <a:gd name="T26" fmla="*/ 0 w 256"/>
              <a:gd name="T27" fmla="*/ 2147483647 h 382"/>
              <a:gd name="T28" fmla="*/ 2147483647 w 256"/>
              <a:gd name="T29" fmla="*/ 2147483647 h 382"/>
              <a:gd name="T30" fmla="*/ 2147483647 w 256"/>
              <a:gd name="T31" fmla="*/ 2147483647 h 38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56"/>
              <a:gd name="T49" fmla="*/ 0 h 382"/>
              <a:gd name="T50" fmla="*/ 256 w 256"/>
              <a:gd name="T51" fmla="*/ 382 h 38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56" h="382">
                <a:moveTo>
                  <a:pt x="62" y="22"/>
                </a:moveTo>
                <a:lnTo>
                  <a:pt x="220" y="0"/>
                </a:lnTo>
                <a:lnTo>
                  <a:pt x="256" y="255"/>
                </a:lnTo>
                <a:lnTo>
                  <a:pt x="256" y="277"/>
                </a:lnTo>
                <a:lnTo>
                  <a:pt x="212" y="290"/>
                </a:lnTo>
                <a:lnTo>
                  <a:pt x="186" y="341"/>
                </a:lnTo>
                <a:lnTo>
                  <a:pt x="150" y="341"/>
                </a:lnTo>
                <a:lnTo>
                  <a:pt x="132" y="369"/>
                </a:lnTo>
                <a:lnTo>
                  <a:pt x="87" y="376"/>
                </a:lnTo>
                <a:lnTo>
                  <a:pt x="62" y="369"/>
                </a:lnTo>
                <a:lnTo>
                  <a:pt x="0" y="382"/>
                </a:lnTo>
                <a:lnTo>
                  <a:pt x="45" y="311"/>
                </a:lnTo>
                <a:lnTo>
                  <a:pt x="26" y="270"/>
                </a:lnTo>
                <a:lnTo>
                  <a:pt x="0" y="36"/>
                </a:lnTo>
                <a:lnTo>
                  <a:pt x="45" y="44"/>
                </a:lnTo>
                <a:lnTo>
                  <a:pt x="62" y="22"/>
                </a:lnTo>
                <a:close/>
              </a:path>
            </a:pathLst>
          </a:custGeom>
          <a:solidFill>
            <a:srgbClr val="CCFFCC"/>
          </a:solidFill>
          <a:ln w="1651">
            <a:solidFill>
              <a:srgbClr val="000000"/>
            </a:solidFill>
            <a:prstDash val="solid"/>
            <a:round/>
            <a:headEnd/>
            <a:tailEnd/>
          </a:ln>
        </p:spPr>
        <p:txBody>
          <a:bodyPr/>
          <a:lstStyle/>
          <a:p>
            <a:pPr eaLnBrk="0" hangingPunct="0"/>
            <a:endParaRPr lang="en-US" sz="1800">
              <a:solidFill>
                <a:srgbClr val="000000"/>
              </a:solidFill>
            </a:endParaRPr>
          </a:p>
        </p:txBody>
      </p:sp>
      <p:sp>
        <p:nvSpPr>
          <p:cNvPr id="4126" name="Freeform 39"/>
          <p:cNvSpPr>
            <a:spLocks/>
          </p:cNvSpPr>
          <p:nvPr/>
        </p:nvSpPr>
        <p:spPr bwMode="auto">
          <a:xfrm>
            <a:off x="5568950" y="3021013"/>
            <a:ext cx="690563" cy="368300"/>
          </a:xfrm>
          <a:custGeom>
            <a:avLst/>
            <a:gdLst>
              <a:gd name="T0" fmla="*/ 2147483647 w 558"/>
              <a:gd name="T1" fmla="*/ 2147483647 h 275"/>
              <a:gd name="T2" fmla="*/ 2147483647 w 558"/>
              <a:gd name="T3" fmla="*/ 2147483647 h 275"/>
              <a:gd name="T4" fmla="*/ 2147483647 w 558"/>
              <a:gd name="T5" fmla="*/ 2147483647 h 275"/>
              <a:gd name="T6" fmla="*/ 2147483647 w 558"/>
              <a:gd name="T7" fmla="*/ 2147483647 h 275"/>
              <a:gd name="T8" fmla="*/ 2147483647 w 558"/>
              <a:gd name="T9" fmla="*/ 2147483647 h 275"/>
              <a:gd name="T10" fmla="*/ 2147483647 w 558"/>
              <a:gd name="T11" fmla="*/ 2147483647 h 275"/>
              <a:gd name="T12" fmla="*/ 2147483647 w 558"/>
              <a:gd name="T13" fmla="*/ 2147483647 h 275"/>
              <a:gd name="T14" fmla="*/ 2147483647 w 558"/>
              <a:gd name="T15" fmla="*/ 2147483647 h 275"/>
              <a:gd name="T16" fmla="*/ 2147483647 w 558"/>
              <a:gd name="T17" fmla="*/ 2147483647 h 275"/>
              <a:gd name="T18" fmla="*/ 2147483647 w 558"/>
              <a:gd name="T19" fmla="*/ 2147483647 h 275"/>
              <a:gd name="T20" fmla="*/ 2147483647 w 558"/>
              <a:gd name="T21" fmla="*/ 2147483647 h 275"/>
              <a:gd name="T22" fmla="*/ 2147483647 w 558"/>
              <a:gd name="T23" fmla="*/ 2147483647 h 275"/>
              <a:gd name="T24" fmla="*/ 2147483647 w 558"/>
              <a:gd name="T25" fmla="*/ 2147483647 h 275"/>
              <a:gd name="T26" fmla="*/ 2147483647 w 558"/>
              <a:gd name="T27" fmla="*/ 2147483647 h 275"/>
              <a:gd name="T28" fmla="*/ 2147483647 w 558"/>
              <a:gd name="T29" fmla="*/ 0 h 275"/>
              <a:gd name="T30" fmla="*/ 2147483647 w 558"/>
              <a:gd name="T31" fmla="*/ 2147483647 h 275"/>
              <a:gd name="T32" fmla="*/ 2147483647 w 558"/>
              <a:gd name="T33" fmla="*/ 2147483647 h 275"/>
              <a:gd name="T34" fmla="*/ 2147483647 w 558"/>
              <a:gd name="T35" fmla="*/ 2147483647 h 275"/>
              <a:gd name="T36" fmla="*/ 2147483647 w 558"/>
              <a:gd name="T37" fmla="*/ 2147483647 h 275"/>
              <a:gd name="T38" fmla="*/ 2147483647 w 558"/>
              <a:gd name="T39" fmla="*/ 2147483647 h 275"/>
              <a:gd name="T40" fmla="*/ 2147483647 w 558"/>
              <a:gd name="T41" fmla="*/ 2147483647 h 275"/>
              <a:gd name="T42" fmla="*/ 2147483647 w 558"/>
              <a:gd name="T43" fmla="*/ 2147483647 h 275"/>
              <a:gd name="T44" fmla="*/ 0 w 558"/>
              <a:gd name="T45" fmla="*/ 2147483647 h 275"/>
              <a:gd name="T46" fmla="*/ 2147483647 w 558"/>
              <a:gd name="T47" fmla="*/ 2147483647 h 27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558"/>
              <a:gd name="T73" fmla="*/ 0 h 275"/>
              <a:gd name="T74" fmla="*/ 558 w 558"/>
              <a:gd name="T75" fmla="*/ 275 h 27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558" h="275">
                <a:moveTo>
                  <a:pt x="17" y="245"/>
                </a:moveTo>
                <a:lnTo>
                  <a:pt x="8" y="209"/>
                </a:lnTo>
                <a:lnTo>
                  <a:pt x="52" y="204"/>
                </a:lnTo>
                <a:lnTo>
                  <a:pt x="45" y="195"/>
                </a:lnTo>
                <a:lnTo>
                  <a:pt x="80" y="177"/>
                </a:lnTo>
                <a:lnTo>
                  <a:pt x="80" y="140"/>
                </a:lnTo>
                <a:lnTo>
                  <a:pt x="142" y="128"/>
                </a:lnTo>
                <a:lnTo>
                  <a:pt x="167" y="135"/>
                </a:lnTo>
                <a:lnTo>
                  <a:pt x="212" y="128"/>
                </a:lnTo>
                <a:lnTo>
                  <a:pt x="230" y="99"/>
                </a:lnTo>
                <a:lnTo>
                  <a:pt x="265" y="99"/>
                </a:lnTo>
                <a:lnTo>
                  <a:pt x="291" y="49"/>
                </a:lnTo>
                <a:lnTo>
                  <a:pt x="336" y="36"/>
                </a:lnTo>
                <a:lnTo>
                  <a:pt x="336" y="14"/>
                </a:lnTo>
                <a:lnTo>
                  <a:pt x="363" y="0"/>
                </a:lnTo>
                <a:lnTo>
                  <a:pt x="423" y="29"/>
                </a:lnTo>
                <a:lnTo>
                  <a:pt x="477" y="22"/>
                </a:lnTo>
                <a:lnTo>
                  <a:pt x="495" y="36"/>
                </a:lnTo>
                <a:lnTo>
                  <a:pt x="504" y="70"/>
                </a:lnTo>
                <a:lnTo>
                  <a:pt x="522" y="106"/>
                </a:lnTo>
                <a:lnTo>
                  <a:pt x="558" y="113"/>
                </a:lnTo>
                <a:lnTo>
                  <a:pt x="451" y="209"/>
                </a:lnTo>
                <a:lnTo>
                  <a:pt x="0" y="275"/>
                </a:lnTo>
                <a:lnTo>
                  <a:pt x="17" y="245"/>
                </a:lnTo>
                <a:close/>
              </a:path>
            </a:pathLst>
          </a:custGeom>
          <a:solidFill>
            <a:srgbClr val="CCFFCC"/>
          </a:solidFill>
          <a:ln w="1651" cap="flat" cmpd="sng">
            <a:solidFill>
              <a:srgbClr val="000000"/>
            </a:solidFill>
            <a:prstDash val="solid"/>
            <a:round/>
            <a:headEnd type="none" w="med" len="med"/>
            <a:tailEnd type="none" w="med" len="med"/>
          </a:ln>
        </p:spPr>
        <p:txBody>
          <a:bodyPr/>
          <a:lstStyle/>
          <a:p>
            <a:pPr eaLnBrk="0" hangingPunct="0"/>
            <a:endParaRPr lang="en-US" sz="1800">
              <a:solidFill>
                <a:srgbClr val="000000"/>
              </a:solidFill>
            </a:endParaRPr>
          </a:p>
        </p:txBody>
      </p:sp>
      <p:sp>
        <p:nvSpPr>
          <p:cNvPr id="4127" name="Freeform 40"/>
          <p:cNvSpPr>
            <a:spLocks/>
          </p:cNvSpPr>
          <p:nvPr/>
        </p:nvSpPr>
        <p:spPr bwMode="auto">
          <a:xfrm>
            <a:off x="5505450" y="3267075"/>
            <a:ext cx="795338" cy="327025"/>
          </a:xfrm>
          <a:custGeom>
            <a:avLst/>
            <a:gdLst>
              <a:gd name="T0" fmla="*/ 2147483647 w 644"/>
              <a:gd name="T1" fmla="*/ 2147483647 h 245"/>
              <a:gd name="T2" fmla="*/ 2147483647 w 644"/>
              <a:gd name="T3" fmla="*/ 2147483647 h 245"/>
              <a:gd name="T4" fmla="*/ 2147483647 w 644"/>
              <a:gd name="T5" fmla="*/ 2147483647 h 245"/>
              <a:gd name="T6" fmla="*/ 2147483647 w 644"/>
              <a:gd name="T7" fmla="*/ 0 h 245"/>
              <a:gd name="T8" fmla="*/ 2147483647 w 644"/>
              <a:gd name="T9" fmla="*/ 2147483647 h 245"/>
              <a:gd name="T10" fmla="*/ 2147483647 w 644"/>
              <a:gd name="T11" fmla="*/ 2147483647 h 245"/>
              <a:gd name="T12" fmla="*/ 2147483647 w 644"/>
              <a:gd name="T13" fmla="*/ 2147483647 h 245"/>
              <a:gd name="T14" fmla="*/ 2147483647 w 644"/>
              <a:gd name="T15" fmla="*/ 2147483647 h 245"/>
              <a:gd name="T16" fmla="*/ 2147483647 w 644"/>
              <a:gd name="T17" fmla="*/ 2147483647 h 245"/>
              <a:gd name="T18" fmla="*/ 2147483647 w 644"/>
              <a:gd name="T19" fmla="*/ 2147483647 h 245"/>
              <a:gd name="T20" fmla="*/ 0 w 644"/>
              <a:gd name="T21" fmla="*/ 2147483647 h 245"/>
              <a:gd name="T22" fmla="*/ 0 w 644"/>
              <a:gd name="T23" fmla="*/ 2147483647 h 245"/>
              <a:gd name="T24" fmla="*/ 2147483647 w 644"/>
              <a:gd name="T25" fmla="*/ 2147483647 h 24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44"/>
              <a:gd name="T40" fmla="*/ 0 h 245"/>
              <a:gd name="T41" fmla="*/ 644 w 644"/>
              <a:gd name="T42" fmla="*/ 245 h 24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44" h="245">
                <a:moveTo>
                  <a:pt x="16" y="139"/>
                </a:moveTo>
                <a:lnTo>
                  <a:pt x="52" y="92"/>
                </a:lnTo>
                <a:lnTo>
                  <a:pt x="503" y="26"/>
                </a:lnTo>
                <a:lnTo>
                  <a:pt x="644" y="0"/>
                </a:lnTo>
                <a:lnTo>
                  <a:pt x="618" y="56"/>
                </a:lnTo>
                <a:lnTo>
                  <a:pt x="592" y="56"/>
                </a:lnTo>
                <a:lnTo>
                  <a:pt x="493" y="133"/>
                </a:lnTo>
                <a:lnTo>
                  <a:pt x="475" y="169"/>
                </a:lnTo>
                <a:lnTo>
                  <a:pt x="388" y="182"/>
                </a:lnTo>
                <a:lnTo>
                  <a:pt x="158" y="218"/>
                </a:lnTo>
                <a:lnTo>
                  <a:pt x="0" y="245"/>
                </a:lnTo>
                <a:lnTo>
                  <a:pt x="0" y="211"/>
                </a:lnTo>
                <a:lnTo>
                  <a:pt x="16" y="139"/>
                </a:lnTo>
                <a:close/>
              </a:path>
            </a:pathLst>
          </a:custGeom>
          <a:solidFill>
            <a:srgbClr val="CCFFCC"/>
          </a:solidFill>
          <a:ln w="1651" cap="flat" cmpd="sng">
            <a:solidFill>
              <a:srgbClr val="000000"/>
            </a:solidFill>
            <a:prstDash val="solid"/>
            <a:round/>
            <a:headEnd type="none" w="med" len="med"/>
            <a:tailEnd type="none" w="med" len="med"/>
          </a:ln>
        </p:spPr>
        <p:txBody>
          <a:bodyPr/>
          <a:lstStyle/>
          <a:p>
            <a:pPr eaLnBrk="0" hangingPunct="0"/>
            <a:endParaRPr lang="en-US" sz="1800">
              <a:solidFill>
                <a:srgbClr val="000000"/>
              </a:solidFill>
            </a:endParaRPr>
          </a:p>
        </p:txBody>
      </p:sp>
      <p:sp>
        <p:nvSpPr>
          <p:cNvPr id="4128" name="Freeform 41"/>
          <p:cNvSpPr>
            <a:spLocks/>
          </p:cNvSpPr>
          <p:nvPr/>
        </p:nvSpPr>
        <p:spPr bwMode="auto">
          <a:xfrm>
            <a:off x="5702300" y="3511550"/>
            <a:ext cx="390525" cy="654050"/>
          </a:xfrm>
          <a:custGeom>
            <a:avLst/>
            <a:gdLst>
              <a:gd name="T0" fmla="*/ 2147483647 w 316"/>
              <a:gd name="T1" fmla="*/ 2147483647 h 488"/>
              <a:gd name="T2" fmla="*/ 2147483647 w 316"/>
              <a:gd name="T3" fmla="*/ 2147483647 h 488"/>
              <a:gd name="T4" fmla="*/ 2147483647 w 316"/>
              <a:gd name="T5" fmla="*/ 2147483647 h 488"/>
              <a:gd name="T6" fmla="*/ 2147483647 w 316"/>
              <a:gd name="T7" fmla="*/ 2147483647 h 488"/>
              <a:gd name="T8" fmla="*/ 2147483647 w 316"/>
              <a:gd name="T9" fmla="*/ 2147483647 h 488"/>
              <a:gd name="T10" fmla="*/ 2147483647 w 316"/>
              <a:gd name="T11" fmla="*/ 2147483647 h 488"/>
              <a:gd name="T12" fmla="*/ 2147483647 w 316"/>
              <a:gd name="T13" fmla="*/ 2147483647 h 488"/>
              <a:gd name="T14" fmla="*/ 2147483647 w 316"/>
              <a:gd name="T15" fmla="*/ 2147483647 h 488"/>
              <a:gd name="T16" fmla="*/ 2147483647 w 316"/>
              <a:gd name="T17" fmla="*/ 2147483647 h 488"/>
              <a:gd name="T18" fmla="*/ 2147483647 w 316"/>
              <a:gd name="T19" fmla="*/ 2147483647 h 488"/>
              <a:gd name="T20" fmla="*/ 2147483647 w 316"/>
              <a:gd name="T21" fmla="*/ 2147483647 h 488"/>
              <a:gd name="T22" fmla="*/ 2147483647 w 316"/>
              <a:gd name="T23" fmla="*/ 2147483647 h 488"/>
              <a:gd name="T24" fmla="*/ 0 w 316"/>
              <a:gd name="T25" fmla="*/ 2147483647 h 488"/>
              <a:gd name="T26" fmla="*/ 2147483647 w 316"/>
              <a:gd name="T27" fmla="*/ 0 h 488"/>
              <a:gd name="T28" fmla="*/ 2147483647 w 316"/>
              <a:gd name="T29" fmla="*/ 2147483647 h 48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16"/>
              <a:gd name="T46" fmla="*/ 0 h 488"/>
              <a:gd name="T47" fmla="*/ 316 w 316"/>
              <a:gd name="T48" fmla="*/ 488 h 48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16" h="488">
                <a:moveTo>
                  <a:pt x="291" y="220"/>
                </a:moveTo>
                <a:lnTo>
                  <a:pt x="316" y="270"/>
                </a:lnTo>
                <a:lnTo>
                  <a:pt x="291" y="312"/>
                </a:lnTo>
                <a:lnTo>
                  <a:pt x="300" y="389"/>
                </a:lnTo>
                <a:lnTo>
                  <a:pt x="87" y="411"/>
                </a:lnTo>
                <a:lnTo>
                  <a:pt x="105" y="439"/>
                </a:lnTo>
                <a:lnTo>
                  <a:pt x="123" y="454"/>
                </a:lnTo>
                <a:lnTo>
                  <a:pt x="80" y="488"/>
                </a:lnTo>
                <a:lnTo>
                  <a:pt x="71" y="439"/>
                </a:lnTo>
                <a:lnTo>
                  <a:pt x="35" y="475"/>
                </a:lnTo>
                <a:lnTo>
                  <a:pt x="18" y="347"/>
                </a:lnTo>
                <a:lnTo>
                  <a:pt x="18" y="50"/>
                </a:lnTo>
                <a:lnTo>
                  <a:pt x="0" y="35"/>
                </a:lnTo>
                <a:lnTo>
                  <a:pt x="229" y="0"/>
                </a:lnTo>
                <a:lnTo>
                  <a:pt x="291" y="220"/>
                </a:lnTo>
                <a:close/>
              </a:path>
            </a:pathLst>
          </a:custGeom>
          <a:solidFill>
            <a:srgbClr val="CCFFCC"/>
          </a:solidFill>
          <a:ln w="1651" cap="flat" cmpd="sng">
            <a:solidFill>
              <a:srgbClr val="000000"/>
            </a:solidFill>
            <a:prstDash val="solid"/>
            <a:round/>
            <a:headEnd type="none" w="med" len="med"/>
            <a:tailEnd type="none" w="med" len="med"/>
          </a:ln>
        </p:spPr>
        <p:txBody>
          <a:bodyPr/>
          <a:lstStyle/>
          <a:p>
            <a:pPr eaLnBrk="0" hangingPunct="0"/>
            <a:endParaRPr lang="en-US" sz="1800">
              <a:solidFill>
                <a:srgbClr val="000000"/>
              </a:solidFill>
            </a:endParaRPr>
          </a:p>
        </p:txBody>
      </p:sp>
      <p:sp>
        <p:nvSpPr>
          <p:cNvPr id="4129" name="Freeform 42"/>
          <p:cNvSpPr>
            <a:spLocks/>
          </p:cNvSpPr>
          <p:nvPr/>
        </p:nvSpPr>
        <p:spPr bwMode="auto">
          <a:xfrm>
            <a:off x="5808663" y="4006850"/>
            <a:ext cx="841375" cy="654050"/>
          </a:xfrm>
          <a:custGeom>
            <a:avLst/>
            <a:gdLst>
              <a:gd name="T0" fmla="*/ 0 w 681"/>
              <a:gd name="T1" fmla="*/ 2147483647 h 488"/>
              <a:gd name="T2" fmla="*/ 2147483647 w 681"/>
              <a:gd name="T3" fmla="*/ 2147483647 h 488"/>
              <a:gd name="T4" fmla="*/ 2147483647 w 681"/>
              <a:gd name="T5" fmla="*/ 2147483647 h 488"/>
              <a:gd name="T6" fmla="*/ 2147483647 w 681"/>
              <a:gd name="T7" fmla="*/ 2147483647 h 488"/>
              <a:gd name="T8" fmla="*/ 2147483647 w 681"/>
              <a:gd name="T9" fmla="*/ 2147483647 h 488"/>
              <a:gd name="T10" fmla="*/ 2147483647 w 681"/>
              <a:gd name="T11" fmla="*/ 0 h 488"/>
              <a:gd name="T12" fmla="*/ 2147483647 w 681"/>
              <a:gd name="T13" fmla="*/ 0 h 488"/>
              <a:gd name="T14" fmla="*/ 2147483647 w 681"/>
              <a:gd name="T15" fmla="*/ 2147483647 h 488"/>
              <a:gd name="T16" fmla="*/ 2147483647 w 681"/>
              <a:gd name="T17" fmla="*/ 2147483647 h 488"/>
              <a:gd name="T18" fmla="*/ 2147483647 w 681"/>
              <a:gd name="T19" fmla="*/ 2147483647 h 488"/>
              <a:gd name="T20" fmla="*/ 2147483647 w 681"/>
              <a:gd name="T21" fmla="*/ 2147483647 h 488"/>
              <a:gd name="T22" fmla="*/ 2147483647 w 681"/>
              <a:gd name="T23" fmla="*/ 2147483647 h 488"/>
              <a:gd name="T24" fmla="*/ 2147483647 w 681"/>
              <a:gd name="T25" fmla="*/ 2147483647 h 488"/>
              <a:gd name="T26" fmla="*/ 2147483647 w 681"/>
              <a:gd name="T27" fmla="*/ 2147483647 h 488"/>
              <a:gd name="T28" fmla="*/ 2147483647 w 681"/>
              <a:gd name="T29" fmla="*/ 2147483647 h 488"/>
              <a:gd name="T30" fmla="*/ 2147483647 w 681"/>
              <a:gd name="T31" fmla="*/ 2147483647 h 488"/>
              <a:gd name="T32" fmla="*/ 2147483647 w 681"/>
              <a:gd name="T33" fmla="*/ 2147483647 h 488"/>
              <a:gd name="T34" fmla="*/ 2147483647 w 681"/>
              <a:gd name="T35" fmla="*/ 2147483647 h 488"/>
              <a:gd name="T36" fmla="*/ 2147483647 w 681"/>
              <a:gd name="T37" fmla="*/ 2147483647 h 488"/>
              <a:gd name="T38" fmla="*/ 2147483647 w 681"/>
              <a:gd name="T39" fmla="*/ 2147483647 h 488"/>
              <a:gd name="T40" fmla="*/ 2147483647 w 681"/>
              <a:gd name="T41" fmla="*/ 2147483647 h 488"/>
              <a:gd name="T42" fmla="*/ 2147483647 w 681"/>
              <a:gd name="T43" fmla="*/ 2147483647 h 488"/>
              <a:gd name="T44" fmla="*/ 2147483647 w 681"/>
              <a:gd name="T45" fmla="*/ 2147483647 h 488"/>
              <a:gd name="T46" fmla="*/ 2147483647 w 681"/>
              <a:gd name="T47" fmla="*/ 2147483647 h 488"/>
              <a:gd name="T48" fmla="*/ 2147483647 w 681"/>
              <a:gd name="T49" fmla="*/ 2147483647 h 488"/>
              <a:gd name="T50" fmla="*/ 2147483647 w 681"/>
              <a:gd name="T51" fmla="*/ 2147483647 h 488"/>
              <a:gd name="T52" fmla="*/ 2147483647 w 681"/>
              <a:gd name="T53" fmla="*/ 2147483647 h 488"/>
              <a:gd name="T54" fmla="*/ 2147483647 w 681"/>
              <a:gd name="T55" fmla="*/ 2147483647 h 488"/>
              <a:gd name="T56" fmla="*/ 2147483647 w 681"/>
              <a:gd name="T57" fmla="*/ 2147483647 h 488"/>
              <a:gd name="T58" fmla="*/ 0 w 681"/>
              <a:gd name="T59" fmla="*/ 2147483647 h 48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681"/>
              <a:gd name="T91" fmla="*/ 0 h 488"/>
              <a:gd name="T92" fmla="*/ 681 w 681"/>
              <a:gd name="T93" fmla="*/ 488 h 48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681" h="488">
                <a:moveTo>
                  <a:pt x="0" y="41"/>
                </a:moveTo>
                <a:lnTo>
                  <a:pt x="213" y="21"/>
                </a:lnTo>
                <a:lnTo>
                  <a:pt x="230" y="35"/>
                </a:lnTo>
                <a:lnTo>
                  <a:pt x="425" y="27"/>
                </a:lnTo>
                <a:lnTo>
                  <a:pt x="443" y="41"/>
                </a:lnTo>
                <a:lnTo>
                  <a:pt x="451" y="0"/>
                </a:lnTo>
                <a:lnTo>
                  <a:pt x="487" y="0"/>
                </a:lnTo>
                <a:lnTo>
                  <a:pt x="637" y="248"/>
                </a:lnTo>
                <a:lnTo>
                  <a:pt x="672" y="303"/>
                </a:lnTo>
                <a:lnTo>
                  <a:pt x="681" y="397"/>
                </a:lnTo>
                <a:lnTo>
                  <a:pt x="654" y="476"/>
                </a:lnTo>
                <a:lnTo>
                  <a:pt x="609" y="488"/>
                </a:lnTo>
                <a:lnTo>
                  <a:pt x="583" y="438"/>
                </a:lnTo>
                <a:lnTo>
                  <a:pt x="540" y="432"/>
                </a:lnTo>
                <a:lnTo>
                  <a:pt x="513" y="326"/>
                </a:lnTo>
                <a:lnTo>
                  <a:pt x="487" y="326"/>
                </a:lnTo>
                <a:lnTo>
                  <a:pt x="460" y="296"/>
                </a:lnTo>
                <a:lnTo>
                  <a:pt x="460" y="254"/>
                </a:lnTo>
                <a:lnTo>
                  <a:pt x="434" y="248"/>
                </a:lnTo>
                <a:lnTo>
                  <a:pt x="443" y="197"/>
                </a:lnTo>
                <a:lnTo>
                  <a:pt x="425" y="148"/>
                </a:lnTo>
                <a:lnTo>
                  <a:pt x="373" y="105"/>
                </a:lnTo>
                <a:lnTo>
                  <a:pt x="311" y="71"/>
                </a:lnTo>
                <a:lnTo>
                  <a:pt x="222" y="134"/>
                </a:lnTo>
                <a:lnTo>
                  <a:pt x="177" y="86"/>
                </a:lnTo>
                <a:lnTo>
                  <a:pt x="135" y="77"/>
                </a:lnTo>
                <a:lnTo>
                  <a:pt x="90" y="98"/>
                </a:lnTo>
                <a:lnTo>
                  <a:pt x="37" y="84"/>
                </a:lnTo>
                <a:lnTo>
                  <a:pt x="19" y="71"/>
                </a:lnTo>
                <a:lnTo>
                  <a:pt x="0" y="41"/>
                </a:lnTo>
                <a:close/>
              </a:path>
            </a:pathLst>
          </a:custGeom>
          <a:solidFill>
            <a:srgbClr val="CCFFCC"/>
          </a:solidFill>
          <a:ln w="1651">
            <a:solidFill>
              <a:srgbClr val="000000"/>
            </a:solidFill>
            <a:prstDash val="solid"/>
            <a:round/>
            <a:headEnd/>
            <a:tailEnd/>
          </a:ln>
        </p:spPr>
        <p:txBody>
          <a:bodyPr/>
          <a:lstStyle/>
          <a:p>
            <a:pPr eaLnBrk="0" hangingPunct="0"/>
            <a:endParaRPr lang="en-US" sz="1800">
              <a:solidFill>
                <a:srgbClr val="000000"/>
              </a:solidFill>
            </a:endParaRPr>
          </a:p>
        </p:txBody>
      </p:sp>
      <p:sp>
        <p:nvSpPr>
          <p:cNvPr id="4130" name="Freeform 43"/>
          <p:cNvSpPr>
            <a:spLocks/>
          </p:cNvSpPr>
          <p:nvPr/>
        </p:nvSpPr>
        <p:spPr bwMode="auto">
          <a:xfrm>
            <a:off x="5940425" y="2595563"/>
            <a:ext cx="371475" cy="474662"/>
          </a:xfrm>
          <a:custGeom>
            <a:avLst/>
            <a:gdLst>
              <a:gd name="T0" fmla="*/ 2147483647 w 300"/>
              <a:gd name="T1" fmla="*/ 2147483647 h 355"/>
              <a:gd name="T2" fmla="*/ 2147483647 w 300"/>
              <a:gd name="T3" fmla="*/ 2147483647 h 355"/>
              <a:gd name="T4" fmla="*/ 2147483647 w 300"/>
              <a:gd name="T5" fmla="*/ 2147483647 h 355"/>
              <a:gd name="T6" fmla="*/ 2147483647 w 300"/>
              <a:gd name="T7" fmla="*/ 2147483647 h 355"/>
              <a:gd name="T8" fmla="*/ 2147483647 w 300"/>
              <a:gd name="T9" fmla="*/ 2147483647 h 355"/>
              <a:gd name="T10" fmla="*/ 2147483647 w 300"/>
              <a:gd name="T11" fmla="*/ 0 h 355"/>
              <a:gd name="T12" fmla="*/ 2147483647 w 300"/>
              <a:gd name="T13" fmla="*/ 2147483647 h 355"/>
              <a:gd name="T14" fmla="*/ 2147483647 w 300"/>
              <a:gd name="T15" fmla="*/ 2147483647 h 355"/>
              <a:gd name="T16" fmla="*/ 2147483647 w 300"/>
              <a:gd name="T17" fmla="*/ 2147483647 h 355"/>
              <a:gd name="T18" fmla="*/ 2147483647 w 300"/>
              <a:gd name="T19" fmla="*/ 2147483647 h 355"/>
              <a:gd name="T20" fmla="*/ 2147483647 w 300"/>
              <a:gd name="T21" fmla="*/ 2147483647 h 355"/>
              <a:gd name="T22" fmla="*/ 2147483647 w 300"/>
              <a:gd name="T23" fmla="*/ 2147483647 h 355"/>
              <a:gd name="T24" fmla="*/ 2147483647 w 300"/>
              <a:gd name="T25" fmla="*/ 2147483647 h 355"/>
              <a:gd name="T26" fmla="*/ 2147483647 w 300"/>
              <a:gd name="T27" fmla="*/ 2147483647 h 355"/>
              <a:gd name="T28" fmla="*/ 2147483647 w 300"/>
              <a:gd name="T29" fmla="*/ 2147483647 h 355"/>
              <a:gd name="T30" fmla="*/ 0 w 300"/>
              <a:gd name="T31" fmla="*/ 2147483647 h 355"/>
              <a:gd name="T32" fmla="*/ 2147483647 w 300"/>
              <a:gd name="T33" fmla="*/ 2147483647 h 35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0"/>
              <a:gd name="T52" fmla="*/ 0 h 355"/>
              <a:gd name="T53" fmla="*/ 300 w 300"/>
              <a:gd name="T54" fmla="*/ 355 h 35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0" h="355">
                <a:moveTo>
                  <a:pt x="89" y="58"/>
                </a:moveTo>
                <a:lnTo>
                  <a:pt x="133" y="71"/>
                </a:lnTo>
                <a:lnTo>
                  <a:pt x="141" y="85"/>
                </a:lnTo>
                <a:lnTo>
                  <a:pt x="230" y="42"/>
                </a:lnTo>
                <a:lnTo>
                  <a:pt x="239" y="14"/>
                </a:lnTo>
                <a:lnTo>
                  <a:pt x="282" y="0"/>
                </a:lnTo>
                <a:lnTo>
                  <a:pt x="300" y="118"/>
                </a:lnTo>
                <a:lnTo>
                  <a:pt x="300" y="234"/>
                </a:lnTo>
                <a:lnTo>
                  <a:pt x="264" y="270"/>
                </a:lnTo>
                <a:lnTo>
                  <a:pt x="222" y="333"/>
                </a:lnTo>
                <a:lnTo>
                  <a:pt x="195" y="355"/>
                </a:lnTo>
                <a:lnTo>
                  <a:pt x="177" y="341"/>
                </a:lnTo>
                <a:lnTo>
                  <a:pt x="123" y="348"/>
                </a:lnTo>
                <a:lnTo>
                  <a:pt x="64" y="319"/>
                </a:lnTo>
                <a:lnTo>
                  <a:pt x="36" y="333"/>
                </a:lnTo>
                <a:lnTo>
                  <a:pt x="0" y="78"/>
                </a:lnTo>
                <a:lnTo>
                  <a:pt x="89" y="58"/>
                </a:lnTo>
                <a:close/>
              </a:path>
            </a:pathLst>
          </a:custGeom>
          <a:solidFill>
            <a:srgbClr val="CCFFCC"/>
          </a:solidFill>
          <a:ln w="1651" cap="flat" cmpd="sng">
            <a:solidFill>
              <a:srgbClr val="000000"/>
            </a:solidFill>
            <a:prstDash val="solid"/>
            <a:round/>
            <a:headEnd type="none" w="med" len="med"/>
            <a:tailEnd type="none" w="med" len="med"/>
          </a:ln>
        </p:spPr>
        <p:txBody>
          <a:bodyPr/>
          <a:lstStyle/>
          <a:p>
            <a:pPr eaLnBrk="0" hangingPunct="0"/>
            <a:endParaRPr lang="en-US" sz="1800">
              <a:solidFill>
                <a:srgbClr val="000000"/>
              </a:solidFill>
            </a:endParaRPr>
          </a:p>
        </p:txBody>
      </p:sp>
      <p:sp>
        <p:nvSpPr>
          <p:cNvPr id="4131" name="Freeform 44"/>
          <p:cNvSpPr>
            <a:spLocks/>
          </p:cNvSpPr>
          <p:nvPr/>
        </p:nvSpPr>
        <p:spPr bwMode="auto">
          <a:xfrm>
            <a:off x="5984875" y="3482975"/>
            <a:ext cx="468313" cy="579438"/>
          </a:xfrm>
          <a:custGeom>
            <a:avLst/>
            <a:gdLst>
              <a:gd name="T0" fmla="*/ 0 w 379"/>
              <a:gd name="T1" fmla="*/ 2147483647 h 432"/>
              <a:gd name="T2" fmla="*/ 2147483647 w 379"/>
              <a:gd name="T3" fmla="*/ 2147483647 h 432"/>
              <a:gd name="T4" fmla="*/ 2147483647 w 379"/>
              <a:gd name="T5" fmla="*/ 0 h 432"/>
              <a:gd name="T6" fmla="*/ 2147483647 w 379"/>
              <a:gd name="T7" fmla="*/ 2147483647 h 432"/>
              <a:gd name="T8" fmla="*/ 2147483647 w 379"/>
              <a:gd name="T9" fmla="*/ 2147483647 h 432"/>
              <a:gd name="T10" fmla="*/ 2147483647 w 379"/>
              <a:gd name="T11" fmla="*/ 2147483647 h 432"/>
              <a:gd name="T12" fmla="*/ 2147483647 w 379"/>
              <a:gd name="T13" fmla="*/ 2147483647 h 432"/>
              <a:gd name="T14" fmla="*/ 2147483647 w 379"/>
              <a:gd name="T15" fmla="*/ 2147483647 h 432"/>
              <a:gd name="T16" fmla="*/ 2147483647 w 379"/>
              <a:gd name="T17" fmla="*/ 2147483647 h 432"/>
              <a:gd name="T18" fmla="*/ 2147483647 w 379"/>
              <a:gd name="T19" fmla="*/ 2147483647 h 432"/>
              <a:gd name="T20" fmla="*/ 2147483647 w 379"/>
              <a:gd name="T21" fmla="*/ 2147483647 h 432"/>
              <a:gd name="T22" fmla="*/ 2147483647 w 379"/>
              <a:gd name="T23" fmla="*/ 2147483647 h 432"/>
              <a:gd name="T24" fmla="*/ 2147483647 w 379"/>
              <a:gd name="T25" fmla="*/ 2147483647 h 432"/>
              <a:gd name="T26" fmla="*/ 2147483647 w 379"/>
              <a:gd name="T27" fmla="*/ 2147483647 h 432"/>
              <a:gd name="T28" fmla="*/ 2147483647 w 379"/>
              <a:gd name="T29" fmla="*/ 2147483647 h 432"/>
              <a:gd name="T30" fmla="*/ 2147483647 w 379"/>
              <a:gd name="T31" fmla="*/ 2147483647 h 432"/>
              <a:gd name="T32" fmla="*/ 2147483647 w 379"/>
              <a:gd name="T33" fmla="*/ 2147483647 h 432"/>
              <a:gd name="T34" fmla="*/ 2147483647 w 379"/>
              <a:gd name="T35" fmla="*/ 2147483647 h 432"/>
              <a:gd name="T36" fmla="*/ 2147483647 w 379"/>
              <a:gd name="T37" fmla="*/ 2147483647 h 432"/>
              <a:gd name="T38" fmla="*/ 2147483647 w 379"/>
              <a:gd name="T39" fmla="*/ 2147483647 h 432"/>
              <a:gd name="T40" fmla="*/ 2147483647 w 379"/>
              <a:gd name="T41" fmla="*/ 2147483647 h 432"/>
              <a:gd name="T42" fmla="*/ 2147483647 w 379"/>
              <a:gd name="T43" fmla="*/ 2147483647 h 432"/>
              <a:gd name="T44" fmla="*/ 2147483647 w 379"/>
              <a:gd name="T45" fmla="*/ 2147483647 h 432"/>
              <a:gd name="T46" fmla="*/ 0 w 379"/>
              <a:gd name="T47" fmla="*/ 2147483647 h 43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79"/>
              <a:gd name="T73" fmla="*/ 0 h 432"/>
              <a:gd name="T74" fmla="*/ 379 w 379"/>
              <a:gd name="T75" fmla="*/ 432 h 43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79" h="432">
                <a:moveTo>
                  <a:pt x="0" y="21"/>
                </a:moveTo>
                <a:lnTo>
                  <a:pt x="87" y="8"/>
                </a:lnTo>
                <a:lnTo>
                  <a:pt x="178" y="0"/>
                </a:lnTo>
                <a:lnTo>
                  <a:pt x="168" y="43"/>
                </a:lnTo>
                <a:lnTo>
                  <a:pt x="212" y="49"/>
                </a:lnTo>
                <a:lnTo>
                  <a:pt x="222" y="83"/>
                </a:lnTo>
                <a:lnTo>
                  <a:pt x="256" y="120"/>
                </a:lnTo>
                <a:lnTo>
                  <a:pt x="291" y="162"/>
                </a:lnTo>
                <a:lnTo>
                  <a:pt x="325" y="191"/>
                </a:lnTo>
                <a:lnTo>
                  <a:pt x="325" y="212"/>
                </a:lnTo>
                <a:lnTo>
                  <a:pt x="353" y="227"/>
                </a:lnTo>
                <a:lnTo>
                  <a:pt x="353" y="247"/>
                </a:lnTo>
                <a:lnTo>
                  <a:pt x="370" y="255"/>
                </a:lnTo>
                <a:lnTo>
                  <a:pt x="379" y="247"/>
                </a:lnTo>
                <a:lnTo>
                  <a:pt x="344" y="391"/>
                </a:lnTo>
                <a:lnTo>
                  <a:pt x="308" y="391"/>
                </a:lnTo>
                <a:lnTo>
                  <a:pt x="301" y="432"/>
                </a:lnTo>
                <a:lnTo>
                  <a:pt x="282" y="417"/>
                </a:lnTo>
                <a:lnTo>
                  <a:pt x="87" y="426"/>
                </a:lnTo>
                <a:lnTo>
                  <a:pt x="70" y="412"/>
                </a:lnTo>
                <a:lnTo>
                  <a:pt x="62" y="335"/>
                </a:lnTo>
                <a:lnTo>
                  <a:pt x="87" y="291"/>
                </a:lnTo>
                <a:lnTo>
                  <a:pt x="62" y="241"/>
                </a:lnTo>
                <a:lnTo>
                  <a:pt x="0" y="21"/>
                </a:lnTo>
                <a:close/>
              </a:path>
            </a:pathLst>
          </a:custGeom>
          <a:solidFill>
            <a:srgbClr val="CCFFCC"/>
          </a:solidFill>
          <a:ln w="1651">
            <a:solidFill>
              <a:srgbClr val="000000"/>
            </a:solidFill>
            <a:prstDash val="solid"/>
            <a:round/>
            <a:headEnd/>
            <a:tailEnd/>
          </a:ln>
        </p:spPr>
        <p:txBody>
          <a:bodyPr/>
          <a:lstStyle/>
          <a:p>
            <a:pPr eaLnBrk="0" hangingPunct="0"/>
            <a:endParaRPr lang="en-US" sz="1800">
              <a:solidFill>
                <a:srgbClr val="000000"/>
              </a:solidFill>
            </a:endParaRPr>
          </a:p>
        </p:txBody>
      </p:sp>
      <p:sp>
        <p:nvSpPr>
          <p:cNvPr id="4132" name="Freeform 45"/>
          <p:cNvSpPr>
            <a:spLocks/>
          </p:cNvSpPr>
          <p:nvPr/>
        </p:nvSpPr>
        <p:spPr bwMode="auto">
          <a:xfrm>
            <a:off x="6192838" y="3427413"/>
            <a:ext cx="446087" cy="396875"/>
          </a:xfrm>
          <a:custGeom>
            <a:avLst/>
            <a:gdLst>
              <a:gd name="T0" fmla="*/ 2147483647 w 361"/>
              <a:gd name="T1" fmla="*/ 2147483647 h 297"/>
              <a:gd name="T2" fmla="*/ 2147483647 w 361"/>
              <a:gd name="T3" fmla="*/ 2147483647 h 297"/>
              <a:gd name="T4" fmla="*/ 2147483647 w 361"/>
              <a:gd name="T5" fmla="*/ 2147483647 h 297"/>
              <a:gd name="T6" fmla="*/ 2147483647 w 361"/>
              <a:gd name="T7" fmla="*/ 2147483647 h 297"/>
              <a:gd name="T8" fmla="*/ 2147483647 w 361"/>
              <a:gd name="T9" fmla="*/ 2147483647 h 297"/>
              <a:gd name="T10" fmla="*/ 2147483647 w 361"/>
              <a:gd name="T11" fmla="*/ 2147483647 h 297"/>
              <a:gd name="T12" fmla="*/ 2147483647 w 361"/>
              <a:gd name="T13" fmla="*/ 2147483647 h 297"/>
              <a:gd name="T14" fmla="*/ 2147483647 w 361"/>
              <a:gd name="T15" fmla="*/ 2147483647 h 297"/>
              <a:gd name="T16" fmla="*/ 2147483647 w 361"/>
              <a:gd name="T17" fmla="*/ 2147483647 h 297"/>
              <a:gd name="T18" fmla="*/ 2147483647 w 361"/>
              <a:gd name="T19" fmla="*/ 2147483647 h 297"/>
              <a:gd name="T20" fmla="*/ 2147483647 w 361"/>
              <a:gd name="T21" fmla="*/ 2147483647 h 297"/>
              <a:gd name="T22" fmla="*/ 0 w 361"/>
              <a:gd name="T23" fmla="*/ 2147483647 h 297"/>
              <a:gd name="T24" fmla="*/ 2147483647 w 361"/>
              <a:gd name="T25" fmla="*/ 2147483647 h 297"/>
              <a:gd name="T26" fmla="*/ 2147483647 w 361"/>
              <a:gd name="T27" fmla="*/ 2147483647 h 297"/>
              <a:gd name="T28" fmla="*/ 2147483647 w 361"/>
              <a:gd name="T29" fmla="*/ 2147483647 h 297"/>
              <a:gd name="T30" fmla="*/ 2147483647 w 361"/>
              <a:gd name="T31" fmla="*/ 0 h 297"/>
              <a:gd name="T32" fmla="*/ 2147483647 w 361"/>
              <a:gd name="T33" fmla="*/ 2147483647 h 297"/>
              <a:gd name="T34" fmla="*/ 2147483647 w 361"/>
              <a:gd name="T35" fmla="*/ 2147483647 h 297"/>
              <a:gd name="T36" fmla="*/ 2147483647 w 361"/>
              <a:gd name="T37" fmla="*/ 2147483647 h 297"/>
              <a:gd name="T38" fmla="*/ 2147483647 w 361"/>
              <a:gd name="T39" fmla="*/ 2147483647 h 297"/>
              <a:gd name="T40" fmla="*/ 2147483647 w 361"/>
              <a:gd name="T41" fmla="*/ 2147483647 h 297"/>
              <a:gd name="T42" fmla="*/ 2147483647 w 361"/>
              <a:gd name="T43" fmla="*/ 2147483647 h 297"/>
              <a:gd name="T44" fmla="*/ 2147483647 w 361"/>
              <a:gd name="T45" fmla="*/ 2147483647 h 29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61"/>
              <a:gd name="T70" fmla="*/ 0 h 297"/>
              <a:gd name="T71" fmla="*/ 361 w 361"/>
              <a:gd name="T72" fmla="*/ 297 h 29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61" h="297">
                <a:moveTo>
                  <a:pt x="211" y="290"/>
                </a:moveTo>
                <a:lnTo>
                  <a:pt x="202" y="297"/>
                </a:lnTo>
                <a:lnTo>
                  <a:pt x="185" y="290"/>
                </a:lnTo>
                <a:lnTo>
                  <a:pt x="185" y="269"/>
                </a:lnTo>
                <a:lnTo>
                  <a:pt x="158" y="256"/>
                </a:lnTo>
                <a:lnTo>
                  <a:pt x="158" y="233"/>
                </a:lnTo>
                <a:lnTo>
                  <a:pt x="123" y="204"/>
                </a:lnTo>
                <a:lnTo>
                  <a:pt x="88" y="162"/>
                </a:lnTo>
                <a:lnTo>
                  <a:pt x="54" y="126"/>
                </a:lnTo>
                <a:lnTo>
                  <a:pt x="44" y="91"/>
                </a:lnTo>
                <a:lnTo>
                  <a:pt x="10" y="85"/>
                </a:lnTo>
                <a:lnTo>
                  <a:pt x="0" y="85"/>
                </a:lnTo>
                <a:lnTo>
                  <a:pt x="10" y="42"/>
                </a:lnTo>
                <a:lnTo>
                  <a:pt x="36" y="33"/>
                </a:lnTo>
                <a:lnTo>
                  <a:pt x="44" y="21"/>
                </a:lnTo>
                <a:lnTo>
                  <a:pt x="158" y="0"/>
                </a:lnTo>
                <a:lnTo>
                  <a:pt x="158" y="13"/>
                </a:lnTo>
                <a:lnTo>
                  <a:pt x="185" y="27"/>
                </a:lnTo>
                <a:lnTo>
                  <a:pt x="272" y="13"/>
                </a:lnTo>
                <a:lnTo>
                  <a:pt x="361" y="78"/>
                </a:lnTo>
                <a:lnTo>
                  <a:pt x="264" y="239"/>
                </a:lnTo>
                <a:lnTo>
                  <a:pt x="220" y="256"/>
                </a:lnTo>
                <a:lnTo>
                  <a:pt x="211" y="290"/>
                </a:lnTo>
                <a:close/>
              </a:path>
            </a:pathLst>
          </a:custGeom>
          <a:solidFill>
            <a:srgbClr val="CCFFCC"/>
          </a:solidFill>
          <a:ln w="1651" cap="flat" cmpd="sng">
            <a:solidFill>
              <a:srgbClr val="000000"/>
            </a:solidFill>
            <a:prstDash val="solid"/>
            <a:round/>
            <a:headEnd type="none" w="med" len="med"/>
            <a:tailEnd type="none" w="med" len="med"/>
          </a:ln>
        </p:spPr>
        <p:txBody>
          <a:bodyPr/>
          <a:lstStyle/>
          <a:p>
            <a:pPr eaLnBrk="0" hangingPunct="0"/>
            <a:endParaRPr lang="en-US" sz="1800">
              <a:solidFill>
                <a:srgbClr val="000000"/>
              </a:solidFill>
            </a:endParaRPr>
          </a:p>
        </p:txBody>
      </p:sp>
      <p:sp>
        <p:nvSpPr>
          <p:cNvPr id="4133" name="Freeform 46"/>
          <p:cNvSpPr>
            <a:spLocks/>
          </p:cNvSpPr>
          <p:nvPr/>
        </p:nvSpPr>
        <p:spPr bwMode="auto">
          <a:xfrm>
            <a:off x="6092825" y="3144838"/>
            <a:ext cx="808038" cy="387350"/>
          </a:xfrm>
          <a:custGeom>
            <a:avLst/>
            <a:gdLst>
              <a:gd name="T0" fmla="*/ 2147483647 w 654"/>
              <a:gd name="T1" fmla="*/ 0 h 289"/>
              <a:gd name="T2" fmla="*/ 2147483647 w 654"/>
              <a:gd name="T3" fmla="*/ 2147483647 h 289"/>
              <a:gd name="T4" fmla="*/ 2147483647 w 654"/>
              <a:gd name="T5" fmla="*/ 2147483647 h 289"/>
              <a:gd name="T6" fmla="*/ 2147483647 w 654"/>
              <a:gd name="T7" fmla="*/ 2147483647 h 289"/>
              <a:gd name="T8" fmla="*/ 2147483647 w 654"/>
              <a:gd name="T9" fmla="*/ 2147483647 h 289"/>
              <a:gd name="T10" fmla="*/ 2147483647 w 654"/>
              <a:gd name="T11" fmla="*/ 2147483647 h 289"/>
              <a:gd name="T12" fmla="*/ 2147483647 w 654"/>
              <a:gd name="T13" fmla="*/ 2147483647 h 289"/>
              <a:gd name="T14" fmla="*/ 2147483647 w 654"/>
              <a:gd name="T15" fmla="*/ 2147483647 h 289"/>
              <a:gd name="T16" fmla="*/ 2147483647 w 654"/>
              <a:gd name="T17" fmla="*/ 2147483647 h 289"/>
              <a:gd name="T18" fmla="*/ 2147483647 w 654"/>
              <a:gd name="T19" fmla="*/ 2147483647 h 289"/>
              <a:gd name="T20" fmla="*/ 2147483647 w 654"/>
              <a:gd name="T21" fmla="*/ 2147483647 h 289"/>
              <a:gd name="T22" fmla="*/ 2147483647 w 654"/>
              <a:gd name="T23" fmla="*/ 2147483647 h 289"/>
              <a:gd name="T24" fmla="*/ 2147483647 w 654"/>
              <a:gd name="T25" fmla="*/ 2147483647 h 289"/>
              <a:gd name="T26" fmla="*/ 2147483647 w 654"/>
              <a:gd name="T27" fmla="*/ 2147483647 h 289"/>
              <a:gd name="T28" fmla="*/ 2147483647 w 654"/>
              <a:gd name="T29" fmla="*/ 2147483647 h 289"/>
              <a:gd name="T30" fmla="*/ 2147483647 w 654"/>
              <a:gd name="T31" fmla="*/ 2147483647 h 289"/>
              <a:gd name="T32" fmla="*/ 2147483647 w 654"/>
              <a:gd name="T33" fmla="*/ 2147483647 h 289"/>
              <a:gd name="T34" fmla="*/ 2147483647 w 654"/>
              <a:gd name="T35" fmla="*/ 2147483647 h 289"/>
              <a:gd name="T36" fmla="*/ 0 w 654"/>
              <a:gd name="T37" fmla="*/ 2147483647 h 289"/>
              <a:gd name="T38" fmla="*/ 2147483647 w 654"/>
              <a:gd name="T39" fmla="*/ 2147483647 h 289"/>
              <a:gd name="T40" fmla="*/ 2147483647 w 654"/>
              <a:gd name="T41" fmla="*/ 2147483647 h 289"/>
              <a:gd name="T42" fmla="*/ 2147483647 w 654"/>
              <a:gd name="T43" fmla="*/ 2147483647 h 289"/>
              <a:gd name="T44" fmla="*/ 2147483647 w 654"/>
              <a:gd name="T45" fmla="*/ 2147483647 h 289"/>
              <a:gd name="T46" fmla="*/ 2147483647 w 654"/>
              <a:gd name="T47" fmla="*/ 0 h 28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54"/>
              <a:gd name="T73" fmla="*/ 0 h 289"/>
              <a:gd name="T74" fmla="*/ 654 w 654"/>
              <a:gd name="T75" fmla="*/ 289 h 28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54" h="289">
                <a:moveTo>
                  <a:pt x="601" y="0"/>
                </a:moveTo>
                <a:lnTo>
                  <a:pt x="627" y="49"/>
                </a:lnTo>
                <a:lnTo>
                  <a:pt x="592" y="77"/>
                </a:lnTo>
                <a:lnTo>
                  <a:pt x="654" y="77"/>
                </a:lnTo>
                <a:lnTo>
                  <a:pt x="627" y="117"/>
                </a:lnTo>
                <a:lnTo>
                  <a:pt x="557" y="117"/>
                </a:lnTo>
                <a:lnTo>
                  <a:pt x="575" y="147"/>
                </a:lnTo>
                <a:lnTo>
                  <a:pt x="601" y="154"/>
                </a:lnTo>
                <a:lnTo>
                  <a:pt x="547" y="196"/>
                </a:lnTo>
                <a:lnTo>
                  <a:pt x="514" y="261"/>
                </a:lnTo>
                <a:lnTo>
                  <a:pt x="442" y="289"/>
                </a:lnTo>
                <a:lnTo>
                  <a:pt x="353" y="224"/>
                </a:lnTo>
                <a:lnTo>
                  <a:pt x="266" y="238"/>
                </a:lnTo>
                <a:lnTo>
                  <a:pt x="239" y="224"/>
                </a:lnTo>
                <a:lnTo>
                  <a:pt x="239" y="211"/>
                </a:lnTo>
                <a:lnTo>
                  <a:pt x="125" y="232"/>
                </a:lnTo>
                <a:lnTo>
                  <a:pt x="117" y="244"/>
                </a:lnTo>
                <a:lnTo>
                  <a:pt x="91" y="253"/>
                </a:lnTo>
                <a:lnTo>
                  <a:pt x="0" y="261"/>
                </a:lnTo>
                <a:lnTo>
                  <a:pt x="18" y="224"/>
                </a:lnTo>
                <a:lnTo>
                  <a:pt x="117" y="147"/>
                </a:lnTo>
                <a:lnTo>
                  <a:pt x="143" y="147"/>
                </a:lnTo>
                <a:lnTo>
                  <a:pt x="169" y="91"/>
                </a:lnTo>
                <a:lnTo>
                  <a:pt x="601" y="0"/>
                </a:lnTo>
                <a:close/>
              </a:path>
            </a:pathLst>
          </a:custGeom>
          <a:solidFill>
            <a:srgbClr val="CCFFCC"/>
          </a:solidFill>
          <a:ln w="1651" cap="flat" cmpd="sng">
            <a:solidFill>
              <a:srgbClr val="000000"/>
            </a:solidFill>
            <a:prstDash val="solid"/>
            <a:round/>
            <a:headEnd type="none" w="med" len="med"/>
            <a:tailEnd type="none" w="med" len="med"/>
          </a:ln>
        </p:spPr>
        <p:txBody>
          <a:bodyPr/>
          <a:lstStyle/>
          <a:p>
            <a:pPr eaLnBrk="0" hangingPunct="0"/>
            <a:endParaRPr lang="en-US" sz="1800">
              <a:solidFill>
                <a:srgbClr val="000000"/>
              </a:solidFill>
            </a:endParaRPr>
          </a:p>
        </p:txBody>
      </p:sp>
      <p:sp>
        <p:nvSpPr>
          <p:cNvPr id="4134" name="Freeform 47"/>
          <p:cNvSpPr>
            <a:spLocks/>
          </p:cNvSpPr>
          <p:nvPr/>
        </p:nvSpPr>
        <p:spPr bwMode="auto">
          <a:xfrm>
            <a:off x="6127750" y="2879725"/>
            <a:ext cx="708025" cy="422275"/>
          </a:xfrm>
          <a:custGeom>
            <a:avLst/>
            <a:gdLst>
              <a:gd name="T0" fmla="*/ 0 w 573"/>
              <a:gd name="T1" fmla="*/ 2147483647 h 315"/>
              <a:gd name="T2" fmla="*/ 2147483647 w 573"/>
              <a:gd name="T3" fmla="*/ 2147483647 h 315"/>
              <a:gd name="T4" fmla="*/ 2147483647 w 573"/>
              <a:gd name="T5" fmla="*/ 2147483647 h 315"/>
              <a:gd name="T6" fmla="*/ 2147483647 w 573"/>
              <a:gd name="T7" fmla="*/ 2147483647 h 315"/>
              <a:gd name="T8" fmla="*/ 2147483647 w 573"/>
              <a:gd name="T9" fmla="*/ 2147483647 h 315"/>
              <a:gd name="T10" fmla="*/ 2147483647 w 573"/>
              <a:gd name="T11" fmla="*/ 2147483647 h 315"/>
              <a:gd name="T12" fmla="*/ 2147483647 w 573"/>
              <a:gd name="T13" fmla="*/ 2147483647 h 315"/>
              <a:gd name="T14" fmla="*/ 2147483647 w 573"/>
              <a:gd name="T15" fmla="*/ 2147483647 h 315"/>
              <a:gd name="T16" fmla="*/ 2147483647 w 573"/>
              <a:gd name="T17" fmla="*/ 2147483647 h 315"/>
              <a:gd name="T18" fmla="*/ 2147483647 w 573"/>
              <a:gd name="T19" fmla="*/ 2147483647 h 315"/>
              <a:gd name="T20" fmla="*/ 2147483647 w 573"/>
              <a:gd name="T21" fmla="*/ 0 h 315"/>
              <a:gd name="T22" fmla="*/ 2147483647 w 573"/>
              <a:gd name="T23" fmla="*/ 2147483647 h 315"/>
              <a:gd name="T24" fmla="*/ 2147483647 w 573"/>
              <a:gd name="T25" fmla="*/ 2147483647 h 315"/>
              <a:gd name="T26" fmla="*/ 2147483647 w 573"/>
              <a:gd name="T27" fmla="*/ 2147483647 h 315"/>
              <a:gd name="T28" fmla="*/ 2147483647 w 573"/>
              <a:gd name="T29" fmla="*/ 2147483647 h 315"/>
              <a:gd name="T30" fmla="*/ 2147483647 w 573"/>
              <a:gd name="T31" fmla="*/ 2147483647 h 315"/>
              <a:gd name="T32" fmla="*/ 2147483647 w 573"/>
              <a:gd name="T33" fmla="*/ 2147483647 h 315"/>
              <a:gd name="T34" fmla="*/ 2147483647 w 573"/>
              <a:gd name="T35" fmla="*/ 2147483647 h 315"/>
              <a:gd name="T36" fmla="*/ 2147483647 w 573"/>
              <a:gd name="T37" fmla="*/ 2147483647 h 315"/>
              <a:gd name="T38" fmla="*/ 2147483647 w 573"/>
              <a:gd name="T39" fmla="*/ 2147483647 h 315"/>
              <a:gd name="T40" fmla="*/ 0 w 573"/>
              <a:gd name="T41" fmla="*/ 2147483647 h 31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73"/>
              <a:gd name="T64" fmla="*/ 0 h 315"/>
              <a:gd name="T65" fmla="*/ 573 w 573"/>
              <a:gd name="T66" fmla="*/ 315 h 31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73" h="315">
                <a:moveTo>
                  <a:pt x="0" y="315"/>
                </a:moveTo>
                <a:lnTo>
                  <a:pt x="107" y="219"/>
                </a:lnTo>
                <a:lnTo>
                  <a:pt x="141" y="247"/>
                </a:lnTo>
                <a:lnTo>
                  <a:pt x="238" y="198"/>
                </a:lnTo>
                <a:lnTo>
                  <a:pt x="229" y="176"/>
                </a:lnTo>
                <a:lnTo>
                  <a:pt x="255" y="120"/>
                </a:lnTo>
                <a:lnTo>
                  <a:pt x="289" y="71"/>
                </a:lnTo>
                <a:lnTo>
                  <a:pt x="298" y="65"/>
                </a:lnTo>
                <a:lnTo>
                  <a:pt x="343" y="7"/>
                </a:lnTo>
                <a:lnTo>
                  <a:pt x="379" y="21"/>
                </a:lnTo>
                <a:lnTo>
                  <a:pt x="396" y="0"/>
                </a:lnTo>
                <a:lnTo>
                  <a:pt x="449" y="36"/>
                </a:lnTo>
                <a:lnTo>
                  <a:pt x="441" y="71"/>
                </a:lnTo>
                <a:lnTo>
                  <a:pt x="537" y="106"/>
                </a:lnTo>
                <a:lnTo>
                  <a:pt x="547" y="162"/>
                </a:lnTo>
                <a:lnTo>
                  <a:pt x="492" y="155"/>
                </a:lnTo>
                <a:lnTo>
                  <a:pt x="537" y="183"/>
                </a:lnTo>
                <a:lnTo>
                  <a:pt x="564" y="176"/>
                </a:lnTo>
                <a:lnTo>
                  <a:pt x="573" y="198"/>
                </a:lnTo>
                <a:lnTo>
                  <a:pt x="141" y="289"/>
                </a:lnTo>
                <a:lnTo>
                  <a:pt x="0" y="315"/>
                </a:lnTo>
                <a:close/>
              </a:path>
            </a:pathLst>
          </a:custGeom>
          <a:solidFill>
            <a:srgbClr val="CCFFCC"/>
          </a:solidFill>
          <a:ln w="1651" cap="flat" cmpd="sng">
            <a:solidFill>
              <a:srgbClr val="000000"/>
            </a:solidFill>
            <a:prstDash val="solid"/>
            <a:round/>
            <a:headEnd type="none" w="med" len="med"/>
            <a:tailEnd type="none" w="med" len="med"/>
          </a:ln>
        </p:spPr>
        <p:txBody>
          <a:bodyPr/>
          <a:lstStyle/>
          <a:p>
            <a:pPr eaLnBrk="0" hangingPunct="0"/>
            <a:endParaRPr lang="en-US" sz="1800">
              <a:solidFill>
                <a:srgbClr val="000000"/>
              </a:solidFill>
            </a:endParaRPr>
          </a:p>
        </p:txBody>
      </p:sp>
      <p:sp>
        <p:nvSpPr>
          <p:cNvPr id="4135" name="Freeform 48"/>
          <p:cNvSpPr>
            <a:spLocks/>
          </p:cNvSpPr>
          <p:nvPr/>
        </p:nvSpPr>
        <p:spPr bwMode="auto">
          <a:xfrm>
            <a:off x="6183313" y="2755900"/>
            <a:ext cx="423862" cy="454025"/>
          </a:xfrm>
          <a:custGeom>
            <a:avLst/>
            <a:gdLst>
              <a:gd name="T0" fmla="*/ 2147483647 w 343"/>
              <a:gd name="T1" fmla="*/ 2147483647 h 340"/>
              <a:gd name="T2" fmla="*/ 2147483647 w 343"/>
              <a:gd name="T3" fmla="*/ 2147483647 h 340"/>
              <a:gd name="T4" fmla="*/ 2147483647 w 343"/>
              <a:gd name="T5" fmla="*/ 2147483647 h 340"/>
              <a:gd name="T6" fmla="*/ 2147483647 w 343"/>
              <a:gd name="T7" fmla="*/ 2147483647 h 340"/>
              <a:gd name="T8" fmla="*/ 0 w 343"/>
              <a:gd name="T9" fmla="*/ 2147483647 h 340"/>
              <a:gd name="T10" fmla="*/ 2147483647 w 343"/>
              <a:gd name="T11" fmla="*/ 2147483647 h 340"/>
              <a:gd name="T12" fmla="*/ 2147483647 w 343"/>
              <a:gd name="T13" fmla="*/ 2147483647 h 340"/>
              <a:gd name="T14" fmla="*/ 2147483647 w 343"/>
              <a:gd name="T15" fmla="*/ 2147483647 h 340"/>
              <a:gd name="T16" fmla="*/ 2147483647 w 343"/>
              <a:gd name="T17" fmla="*/ 0 h 340"/>
              <a:gd name="T18" fmla="*/ 2147483647 w 343"/>
              <a:gd name="T19" fmla="*/ 2147483647 h 340"/>
              <a:gd name="T20" fmla="*/ 2147483647 w 343"/>
              <a:gd name="T21" fmla="*/ 2147483647 h 340"/>
              <a:gd name="T22" fmla="*/ 2147483647 w 343"/>
              <a:gd name="T23" fmla="*/ 2147483647 h 340"/>
              <a:gd name="T24" fmla="*/ 2147483647 w 343"/>
              <a:gd name="T25" fmla="*/ 2147483647 h 340"/>
              <a:gd name="T26" fmla="*/ 2147483647 w 343"/>
              <a:gd name="T27" fmla="*/ 2147483647 h 340"/>
              <a:gd name="T28" fmla="*/ 2147483647 w 343"/>
              <a:gd name="T29" fmla="*/ 2147483647 h 340"/>
              <a:gd name="T30" fmla="*/ 2147483647 w 343"/>
              <a:gd name="T31" fmla="*/ 2147483647 h 340"/>
              <a:gd name="T32" fmla="*/ 2147483647 w 343"/>
              <a:gd name="T33" fmla="*/ 2147483647 h 340"/>
              <a:gd name="T34" fmla="*/ 2147483647 w 343"/>
              <a:gd name="T35" fmla="*/ 2147483647 h 340"/>
              <a:gd name="T36" fmla="*/ 2147483647 w 343"/>
              <a:gd name="T37" fmla="*/ 2147483647 h 340"/>
              <a:gd name="T38" fmla="*/ 2147483647 w 343"/>
              <a:gd name="T39" fmla="*/ 2147483647 h 340"/>
              <a:gd name="T40" fmla="*/ 2147483647 w 343"/>
              <a:gd name="T41" fmla="*/ 2147483647 h 340"/>
              <a:gd name="T42" fmla="*/ 2147483647 w 343"/>
              <a:gd name="T43" fmla="*/ 2147483647 h 340"/>
              <a:gd name="T44" fmla="*/ 2147483647 w 343"/>
              <a:gd name="T45" fmla="*/ 2147483647 h 34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43"/>
              <a:gd name="T70" fmla="*/ 0 h 340"/>
              <a:gd name="T71" fmla="*/ 343 w 343"/>
              <a:gd name="T72" fmla="*/ 340 h 34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43" h="340">
                <a:moveTo>
                  <a:pt x="62" y="312"/>
                </a:moveTo>
                <a:lnTo>
                  <a:pt x="26" y="305"/>
                </a:lnTo>
                <a:lnTo>
                  <a:pt x="18" y="284"/>
                </a:lnTo>
                <a:lnTo>
                  <a:pt x="8" y="271"/>
                </a:lnTo>
                <a:lnTo>
                  <a:pt x="0" y="235"/>
                </a:lnTo>
                <a:lnTo>
                  <a:pt x="26" y="214"/>
                </a:lnTo>
                <a:lnTo>
                  <a:pt x="70" y="150"/>
                </a:lnTo>
                <a:lnTo>
                  <a:pt x="104" y="115"/>
                </a:lnTo>
                <a:lnTo>
                  <a:pt x="104" y="0"/>
                </a:lnTo>
                <a:lnTo>
                  <a:pt x="131" y="100"/>
                </a:lnTo>
                <a:lnTo>
                  <a:pt x="201" y="93"/>
                </a:lnTo>
                <a:lnTo>
                  <a:pt x="210" y="143"/>
                </a:lnTo>
                <a:lnTo>
                  <a:pt x="261" y="93"/>
                </a:lnTo>
                <a:lnTo>
                  <a:pt x="343" y="79"/>
                </a:lnTo>
                <a:lnTo>
                  <a:pt x="333" y="115"/>
                </a:lnTo>
                <a:lnTo>
                  <a:pt x="298" y="100"/>
                </a:lnTo>
                <a:lnTo>
                  <a:pt x="253" y="158"/>
                </a:lnTo>
                <a:lnTo>
                  <a:pt x="244" y="164"/>
                </a:lnTo>
                <a:lnTo>
                  <a:pt x="210" y="214"/>
                </a:lnTo>
                <a:lnTo>
                  <a:pt x="184" y="271"/>
                </a:lnTo>
                <a:lnTo>
                  <a:pt x="193" y="291"/>
                </a:lnTo>
                <a:lnTo>
                  <a:pt x="96" y="340"/>
                </a:lnTo>
                <a:lnTo>
                  <a:pt x="62" y="312"/>
                </a:lnTo>
                <a:close/>
              </a:path>
            </a:pathLst>
          </a:custGeom>
          <a:noFill/>
          <a:ln w="1651" cap="flat" cmpd="sng">
            <a:solidFill>
              <a:srgbClr val="00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pPr eaLnBrk="0" hangingPunct="0"/>
            <a:endParaRPr lang="en-US" sz="1800">
              <a:solidFill>
                <a:srgbClr val="000000"/>
              </a:solidFill>
            </a:endParaRPr>
          </a:p>
        </p:txBody>
      </p:sp>
      <p:sp>
        <p:nvSpPr>
          <p:cNvPr id="4136" name="Freeform 49"/>
          <p:cNvSpPr>
            <a:spLocks/>
          </p:cNvSpPr>
          <p:nvPr/>
        </p:nvSpPr>
        <p:spPr bwMode="auto">
          <a:xfrm>
            <a:off x="6430963" y="2774950"/>
            <a:ext cx="436562" cy="254000"/>
          </a:xfrm>
          <a:custGeom>
            <a:avLst/>
            <a:gdLst>
              <a:gd name="T0" fmla="*/ 0 w 353"/>
              <a:gd name="T1" fmla="*/ 2147483647 h 189"/>
              <a:gd name="T2" fmla="*/ 2147483647 w 353"/>
              <a:gd name="T3" fmla="*/ 0 h 189"/>
              <a:gd name="T4" fmla="*/ 2147483647 w 353"/>
              <a:gd name="T5" fmla="*/ 2147483647 h 189"/>
              <a:gd name="T6" fmla="*/ 2147483647 w 353"/>
              <a:gd name="T7" fmla="*/ 2147483647 h 189"/>
              <a:gd name="T8" fmla="*/ 2147483647 w 353"/>
              <a:gd name="T9" fmla="*/ 2147483647 h 189"/>
              <a:gd name="T10" fmla="*/ 2147483647 w 353"/>
              <a:gd name="T11" fmla="*/ 2147483647 h 189"/>
              <a:gd name="T12" fmla="*/ 2147483647 w 353"/>
              <a:gd name="T13" fmla="*/ 2147483647 h 189"/>
              <a:gd name="T14" fmla="*/ 2147483647 w 353"/>
              <a:gd name="T15" fmla="*/ 2147483647 h 189"/>
              <a:gd name="T16" fmla="*/ 2147483647 w 353"/>
              <a:gd name="T17" fmla="*/ 2147483647 h 189"/>
              <a:gd name="T18" fmla="*/ 2147483647 w 353"/>
              <a:gd name="T19" fmla="*/ 2147483647 h 189"/>
              <a:gd name="T20" fmla="*/ 2147483647 w 353"/>
              <a:gd name="T21" fmla="*/ 2147483647 h 189"/>
              <a:gd name="T22" fmla="*/ 2147483647 w 353"/>
              <a:gd name="T23" fmla="*/ 2147483647 h 189"/>
              <a:gd name="T24" fmla="*/ 2147483647 w 353"/>
              <a:gd name="T25" fmla="*/ 2147483647 h 189"/>
              <a:gd name="T26" fmla="*/ 2147483647 w 353"/>
              <a:gd name="T27" fmla="*/ 2147483647 h 189"/>
              <a:gd name="T28" fmla="*/ 2147483647 w 353"/>
              <a:gd name="T29" fmla="*/ 2147483647 h 189"/>
              <a:gd name="T30" fmla="*/ 2147483647 w 353"/>
              <a:gd name="T31" fmla="*/ 2147483647 h 189"/>
              <a:gd name="T32" fmla="*/ 2147483647 w 353"/>
              <a:gd name="T33" fmla="*/ 2147483647 h 189"/>
              <a:gd name="T34" fmla="*/ 2147483647 w 353"/>
              <a:gd name="T35" fmla="*/ 2147483647 h 189"/>
              <a:gd name="T36" fmla="*/ 2147483647 w 353"/>
              <a:gd name="T37" fmla="*/ 2147483647 h 189"/>
              <a:gd name="T38" fmla="*/ 2147483647 w 353"/>
              <a:gd name="T39" fmla="*/ 2147483647 h 189"/>
              <a:gd name="T40" fmla="*/ 2147483647 w 353"/>
              <a:gd name="T41" fmla="*/ 2147483647 h 189"/>
              <a:gd name="T42" fmla="*/ 2147483647 w 353"/>
              <a:gd name="T43" fmla="*/ 2147483647 h 189"/>
              <a:gd name="T44" fmla="*/ 0 w 353"/>
              <a:gd name="T45" fmla="*/ 2147483647 h 18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353"/>
              <a:gd name="T70" fmla="*/ 0 h 189"/>
              <a:gd name="T71" fmla="*/ 353 w 353"/>
              <a:gd name="T72" fmla="*/ 189 h 18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353" h="189">
                <a:moveTo>
                  <a:pt x="0" y="78"/>
                </a:moveTo>
                <a:lnTo>
                  <a:pt x="283" y="0"/>
                </a:lnTo>
                <a:lnTo>
                  <a:pt x="301" y="21"/>
                </a:lnTo>
                <a:lnTo>
                  <a:pt x="309" y="39"/>
                </a:lnTo>
                <a:lnTo>
                  <a:pt x="318" y="128"/>
                </a:lnTo>
                <a:lnTo>
                  <a:pt x="353" y="128"/>
                </a:lnTo>
                <a:lnTo>
                  <a:pt x="345" y="189"/>
                </a:lnTo>
                <a:lnTo>
                  <a:pt x="305" y="181"/>
                </a:lnTo>
                <a:lnTo>
                  <a:pt x="283" y="128"/>
                </a:lnTo>
                <a:lnTo>
                  <a:pt x="271" y="107"/>
                </a:lnTo>
                <a:lnTo>
                  <a:pt x="265" y="48"/>
                </a:lnTo>
                <a:lnTo>
                  <a:pt x="273" y="27"/>
                </a:lnTo>
                <a:lnTo>
                  <a:pt x="251" y="68"/>
                </a:lnTo>
                <a:lnTo>
                  <a:pt x="260" y="125"/>
                </a:lnTo>
                <a:lnTo>
                  <a:pt x="287" y="170"/>
                </a:lnTo>
                <a:lnTo>
                  <a:pt x="195" y="149"/>
                </a:lnTo>
                <a:lnTo>
                  <a:pt x="203" y="113"/>
                </a:lnTo>
                <a:lnTo>
                  <a:pt x="150" y="78"/>
                </a:lnTo>
                <a:lnTo>
                  <a:pt x="133" y="99"/>
                </a:lnTo>
                <a:lnTo>
                  <a:pt x="142" y="64"/>
                </a:lnTo>
                <a:lnTo>
                  <a:pt x="60" y="78"/>
                </a:lnTo>
                <a:lnTo>
                  <a:pt x="9" y="127"/>
                </a:lnTo>
                <a:lnTo>
                  <a:pt x="0" y="78"/>
                </a:lnTo>
                <a:close/>
              </a:path>
            </a:pathLst>
          </a:custGeom>
          <a:solidFill>
            <a:srgbClr val="CCFFCC"/>
          </a:solidFill>
          <a:ln w="1651" cap="flat" cmpd="sng">
            <a:solidFill>
              <a:srgbClr val="000000"/>
            </a:solidFill>
            <a:prstDash val="solid"/>
            <a:round/>
            <a:headEnd type="none" w="med" len="med"/>
            <a:tailEnd type="none" w="med" len="med"/>
          </a:ln>
        </p:spPr>
        <p:txBody>
          <a:bodyPr/>
          <a:lstStyle/>
          <a:p>
            <a:pPr eaLnBrk="0" hangingPunct="0"/>
            <a:endParaRPr lang="en-US" sz="1800">
              <a:solidFill>
                <a:srgbClr val="000000"/>
              </a:solidFill>
            </a:endParaRPr>
          </a:p>
        </p:txBody>
      </p:sp>
      <p:sp>
        <p:nvSpPr>
          <p:cNvPr id="4137" name="Freeform 50"/>
          <p:cNvSpPr>
            <a:spLocks/>
          </p:cNvSpPr>
          <p:nvPr/>
        </p:nvSpPr>
        <p:spPr bwMode="auto">
          <a:xfrm>
            <a:off x="6813550" y="2824163"/>
            <a:ext cx="53975" cy="122237"/>
          </a:xfrm>
          <a:custGeom>
            <a:avLst/>
            <a:gdLst>
              <a:gd name="T0" fmla="*/ 2147483647 w 44"/>
              <a:gd name="T1" fmla="*/ 0 h 92"/>
              <a:gd name="T2" fmla="*/ 2147483647 w 44"/>
              <a:gd name="T3" fmla="*/ 2147483647 h 92"/>
              <a:gd name="T4" fmla="*/ 2147483647 w 44"/>
              <a:gd name="T5" fmla="*/ 2147483647 h 92"/>
              <a:gd name="T6" fmla="*/ 2147483647 w 44"/>
              <a:gd name="T7" fmla="*/ 2147483647 h 92"/>
              <a:gd name="T8" fmla="*/ 0 w 44"/>
              <a:gd name="T9" fmla="*/ 2147483647 h 92"/>
              <a:gd name="T10" fmla="*/ 2147483647 w 44"/>
              <a:gd name="T11" fmla="*/ 0 h 92"/>
              <a:gd name="T12" fmla="*/ 0 60000 65536"/>
              <a:gd name="T13" fmla="*/ 0 60000 65536"/>
              <a:gd name="T14" fmla="*/ 0 60000 65536"/>
              <a:gd name="T15" fmla="*/ 0 60000 65536"/>
              <a:gd name="T16" fmla="*/ 0 60000 65536"/>
              <a:gd name="T17" fmla="*/ 0 60000 65536"/>
              <a:gd name="T18" fmla="*/ 0 w 44"/>
              <a:gd name="T19" fmla="*/ 0 h 92"/>
              <a:gd name="T20" fmla="*/ 44 w 44"/>
              <a:gd name="T21" fmla="*/ 92 h 92"/>
            </a:gdLst>
            <a:ahLst/>
            <a:cxnLst>
              <a:cxn ang="T12">
                <a:pos x="T0" y="T1"/>
              </a:cxn>
              <a:cxn ang="T13">
                <a:pos x="T2" y="T3"/>
              </a:cxn>
              <a:cxn ang="T14">
                <a:pos x="T4" y="T5"/>
              </a:cxn>
              <a:cxn ang="T15">
                <a:pos x="T6" y="T7"/>
              </a:cxn>
              <a:cxn ang="T16">
                <a:pos x="T8" y="T9"/>
              </a:cxn>
              <a:cxn ang="T17">
                <a:pos x="T10" y="T11"/>
              </a:cxn>
            </a:cxnLst>
            <a:rect l="T18" t="T19" r="T20" b="T21"/>
            <a:pathLst>
              <a:path w="44" h="92">
                <a:moveTo>
                  <a:pt x="9" y="0"/>
                </a:moveTo>
                <a:lnTo>
                  <a:pt x="40" y="63"/>
                </a:lnTo>
                <a:lnTo>
                  <a:pt x="44" y="92"/>
                </a:lnTo>
                <a:lnTo>
                  <a:pt x="9" y="92"/>
                </a:lnTo>
                <a:lnTo>
                  <a:pt x="0" y="3"/>
                </a:lnTo>
                <a:lnTo>
                  <a:pt x="9" y="0"/>
                </a:lnTo>
                <a:close/>
              </a:path>
            </a:pathLst>
          </a:custGeom>
          <a:solidFill>
            <a:srgbClr val="CCFFCC"/>
          </a:solidFill>
          <a:ln w="1651">
            <a:solidFill>
              <a:srgbClr val="000000"/>
            </a:solidFill>
            <a:prstDash val="solid"/>
            <a:round/>
            <a:headEnd/>
            <a:tailEnd/>
          </a:ln>
        </p:spPr>
        <p:txBody>
          <a:bodyPr/>
          <a:lstStyle/>
          <a:p>
            <a:pPr eaLnBrk="0" hangingPunct="0"/>
            <a:endParaRPr lang="en-US" sz="1800">
              <a:solidFill>
                <a:srgbClr val="000000"/>
              </a:solidFill>
            </a:endParaRPr>
          </a:p>
        </p:txBody>
      </p:sp>
      <p:sp>
        <p:nvSpPr>
          <p:cNvPr id="4138" name="Freeform 51"/>
          <p:cNvSpPr>
            <a:spLocks/>
          </p:cNvSpPr>
          <p:nvPr/>
        </p:nvSpPr>
        <p:spPr bwMode="auto">
          <a:xfrm>
            <a:off x="6289675" y="2500313"/>
            <a:ext cx="555625" cy="388937"/>
          </a:xfrm>
          <a:custGeom>
            <a:avLst/>
            <a:gdLst>
              <a:gd name="T0" fmla="*/ 0 w 449"/>
              <a:gd name="T1" fmla="*/ 2147483647 h 291"/>
              <a:gd name="T2" fmla="*/ 2147483647 w 449"/>
              <a:gd name="T3" fmla="*/ 2147483647 h 291"/>
              <a:gd name="T4" fmla="*/ 2147483647 w 449"/>
              <a:gd name="T5" fmla="*/ 2147483647 h 291"/>
              <a:gd name="T6" fmla="*/ 2147483647 w 449"/>
              <a:gd name="T7" fmla="*/ 0 h 291"/>
              <a:gd name="T8" fmla="*/ 2147483647 w 449"/>
              <a:gd name="T9" fmla="*/ 0 h 291"/>
              <a:gd name="T10" fmla="*/ 2147483647 w 449"/>
              <a:gd name="T11" fmla="*/ 2147483647 h 291"/>
              <a:gd name="T12" fmla="*/ 2147483647 w 449"/>
              <a:gd name="T13" fmla="*/ 2147483647 h 291"/>
              <a:gd name="T14" fmla="*/ 2147483647 w 449"/>
              <a:gd name="T15" fmla="*/ 2147483647 h 291"/>
              <a:gd name="T16" fmla="*/ 2147483647 w 449"/>
              <a:gd name="T17" fmla="*/ 2147483647 h 291"/>
              <a:gd name="T18" fmla="*/ 2147483647 w 449"/>
              <a:gd name="T19" fmla="*/ 2147483647 h 291"/>
              <a:gd name="T20" fmla="*/ 2147483647 w 449"/>
              <a:gd name="T21" fmla="*/ 2147483647 h 291"/>
              <a:gd name="T22" fmla="*/ 2147483647 w 449"/>
              <a:gd name="T23" fmla="*/ 2147483647 h 291"/>
              <a:gd name="T24" fmla="*/ 2147483647 w 449"/>
              <a:gd name="T25" fmla="*/ 2147483647 h 291"/>
              <a:gd name="T26" fmla="*/ 2147483647 w 449"/>
              <a:gd name="T27" fmla="*/ 2147483647 h 291"/>
              <a:gd name="T28" fmla="*/ 2147483647 w 449"/>
              <a:gd name="T29" fmla="*/ 2147483647 h 291"/>
              <a:gd name="T30" fmla="*/ 2147483647 w 449"/>
              <a:gd name="T31" fmla="*/ 2147483647 h 291"/>
              <a:gd name="T32" fmla="*/ 0 w 449"/>
              <a:gd name="T33" fmla="*/ 2147483647 h 29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49"/>
              <a:gd name="T52" fmla="*/ 0 h 291"/>
              <a:gd name="T53" fmla="*/ 449 w 449"/>
              <a:gd name="T54" fmla="*/ 291 h 29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49" h="291">
                <a:moveTo>
                  <a:pt x="0" y="71"/>
                </a:moveTo>
                <a:lnTo>
                  <a:pt x="44" y="29"/>
                </a:lnTo>
                <a:lnTo>
                  <a:pt x="54" y="66"/>
                </a:lnTo>
                <a:lnTo>
                  <a:pt x="362" y="0"/>
                </a:lnTo>
                <a:lnTo>
                  <a:pt x="379" y="0"/>
                </a:lnTo>
                <a:lnTo>
                  <a:pt x="405" y="7"/>
                </a:lnTo>
                <a:lnTo>
                  <a:pt x="405" y="36"/>
                </a:lnTo>
                <a:lnTo>
                  <a:pt x="433" y="36"/>
                </a:lnTo>
                <a:lnTo>
                  <a:pt x="405" y="85"/>
                </a:lnTo>
                <a:lnTo>
                  <a:pt x="423" y="113"/>
                </a:lnTo>
                <a:lnTo>
                  <a:pt x="449" y="137"/>
                </a:lnTo>
                <a:lnTo>
                  <a:pt x="423" y="178"/>
                </a:lnTo>
                <a:lnTo>
                  <a:pt x="397" y="206"/>
                </a:lnTo>
                <a:lnTo>
                  <a:pt x="114" y="284"/>
                </a:lnTo>
                <a:lnTo>
                  <a:pt x="44" y="291"/>
                </a:lnTo>
                <a:lnTo>
                  <a:pt x="17" y="191"/>
                </a:lnTo>
                <a:lnTo>
                  <a:pt x="0" y="71"/>
                </a:lnTo>
                <a:close/>
              </a:path>
            </a:pathLst>
          </a:custGeom>
          <a:solidFill>
            <a:srgbClr val="CCFFCC"/>
          </a:solidFill>
          <a:ln w="1651" cap="flat" cmpd="sng">
            <a:solidFill>
              <a:srgbClr val="000000"/>
            </a:solidFill>
            <a:prstDash val="solid"/>
            <a:round/>
            <a:headEnd type="none" w="med" len="med"/>
            <a:tailEnd type="none" w="med" len="med"/>
          </a:ln>
        </p:spPr>
        <p:txBody>
          <a:bodyPr/>
          <a:lstStyle/>
          <a:p>
            <a:pPr eaLnBrk="0" hangingPunct="0"/>
            <a:endParaRPr lang="en-US" sz="1800">
              <a:solidFill>
                <a:srgbClr val="000000"/>
              </a:solidFill>
            </a:endParaRPr>
          </a:p>
        </p:txBody>
      </p:sp>
      <p:sp>
        <p:nvSpPr>
          <p:cNvPr id="4139" name="Freeform 52"/>
          <p:cNvSpPr>
            <a:spLocks/>
          </p:cNvSpPr>
          <p:nvPr/>
        </p:nvSpPr>
        <p:spPr bwMode="auto">
          <a:xfrm>
            <a:off x="6345238" y="2092325"/>
            <a:ext cx="685800" cy="531813"/>
          </a:xfrm>
          <a:custGeom>
            <a:avLst/>
            <a:gdLst>
              <a:gd name="T0" fmla="*/ 2147483647 w 555"/>
              <a:gd name="T1" fmla="*/ 2147483647 h 397"/>
              <a:gd name="T2" fmla="*/ 2147483647 w 555"/>
              <a:gd name="T3" fmla="*/ 2147483647 h 397"/>
              <a:gd name="T4" fmla="*/ 2147483647 w 555"/>
              <a:gd name="T5" fmla="*/ 2147483647 h 397"/>
              <a:gd name="T6" fmla="*/ 2147483647 w 555"/>
              <a:gd name="T7" fmla="*/ 2147483647 h 397"/>
              <a:gd name="T8" fmla="*/ 2147483647 w 555"/>
              <a:gd name="T9" fmla="*/ 2147483647 h 397"/>
              <a:gd name="T10" fmla="*/ 2147483647 w 555"/>
              <a:gd name="T11" fmla="*/ 2147483647 h 397"/>
              <a:gd name="T12" fmla="*/ 2147483647 w 555"/>
              <a:gd name="T13" fmla="*/ 2147483647 h 397"/>
              <a:gd name="T14" fmla="*/ 2147483647 w 555"/>
              <a:gd name="T15" fmla="*/ 2147483647 h 397"/>
              <a:gd name="T16" fmla="*/ 2147483647 w 555"/>
              <a:gd name="T17" fmla="*/ 2147483647 h 397"/>
              <a:gd name="T18" fmla="*/ 2147483647 w 555"/>
              <a:gd name="T19" fmla="*/ 0 h 397"/>
              <a:gd name="T20" fmla="*/ 2147483647 w 555"/>
              <a:gd name="T21" fmla="*/ 2147483647 h 397"/>
              <a:gd name="T22" fmla="*/ 2147483647 w 555"/>
              <a:gd name="T23" fmla="*/ 2147483647 h 397"/>
              <a:gd name="T24" fmla="*/ 2147483647 w 555"/>
              <a:gd name="T25" fmla="*/ 2147483647 h 397"/>
              <a:gd name="T26" fmla="*/ 2147483647 w 555"/>
              <a:gd name="T27" fmla="*/ 2147483647 h 397"/>
              <a:gd name="T28" fmla="*/ 2147483647 w 555"/>
              <a:gd name="T29" fmla="*/ 2147483647 h 397"/>
              <a:gd name="T30" fmla="*/ 2147483647 w 555"/>
              <a:gd name="T31" fmla="*/ 2147483647 h 397"/>
              <a:gd name="T32" fmla="*/ 2147483647 w 555"/>
              <a:gd name="T33" fmla="*/ 2147483647 h 397"/>
              <a:gd name="T34" fmla="*/ 2147483647 w 555"/>
              <a:gd name="T35" fmla="*/ 2147483647 h 397"/>
              <a:gd name="T36" fmla="*/ 2147483647 w 555"/>
              <a:gd name="T37" fmla="*/ 2147483647 h 397"/>
              <a:gd name="T38" fmla="*/ 2147483647 w 555"/>
              <a:gd name="T39" fmla="*/ 2147483647 h 397"/>
              <a:gd name="T40" fmla="*/ 2147483647 w 555"/>
              <a:gd name="T41" fmla="*/ 2147483647 h 397"/>
              <a:gd name="T42" fmla="*/ 2147483647 w 555"/>
              <a:gd name="T43" fmla="*/ 2147483647 h 397"/>
              <a:gd name="T44" fmla="*/ 2147483647 w 555"/>
              <a:gd name="T45" fmla="*/ 2147483647 h 397"/>
              <a:gd name="T46" fmla="*/ 2147483647 w 555"/>
              <a:gd name="T47" fmla="*/ 2147483647 h 397"/>
              <a:gd name="T48" fmla="*/ 2147483647 w 555"/>
              <a:gd name="T49" fmla="*/ 2147483647 h 397"/>
              <a:gd name="T50" fmla="*/ 2147483647 w 555"/>
              <a:gd name="T51" fmla="*/ 2147483647 h 397"/>
              <a:gd name="T52" fmla="*/ 2147483647 w 555"/>
              <a:gd name="T53" fmla="*/ 2147483647 h 397"/>
              <a:gd name="T54" fmla="*/ 0 w 555"/>
              <a:gd name="T55" fmla="*/ 2147483647 h 397"/>
              <a:gd name="T56" fmla="*/ 2147483647 w 555"/>
              <a:gd name="T57" fmla="*/ 2147483647 h 39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555"/>
              <a:gd name="T88" fmla="*/ 0 h 397"/>
              <a:gd name="T89" fmla="*/ 555 w 555"/>
              <a:gd name="T90" fmla="*/ 397 h 397"/>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555" h="397">
                <a:moveTo>
                  <a:pt x="43" y="276"/>
                </a:moveTo>
                <a:lnTo>
                  <a:pt x="43" y="240"/>
                </a:lnTo>
                <a:lnTo>
                  <a:pt x="88" y="212"/>
                </a:lnTo>
                <a:lnTo>
                  <a:pt x="149" y="227"/>
                </a:lnTo>
                <a:lnTo>
                  <a:pt x="184" y="205"/>
                </a:lnTo>
                <a:lnTo>
                  <a:pt x="238" y="164"/>
                </a:lnTo>
                <a:lnTo>
                  <a:pt x="212" y="113"/>
                </a:lnTo>
                <a:lnTo>
                  <a:pt x="229" y="105"/>
                </a:lnTo>
                <a:lnTo>
                  <a:pt x="273" y="42"/>
                </a:lnTo>
                <a:lnTo>
                  <a:pt x="415" y="0"/>
                </a:lnTo>
                <a:lnTo>
                  <a:pt x="433" y="121"/>
                </a:lnTo>
                <a:lnTo>
                  <a:pt x="458" y="141"/>
                </a:lnTo>
                <a:lnTo>
                  <a:pt x="468" y="191"/>
                </a:lnTo>
                <a:lnTo>
                  <a:pt x="476" y="256"/>
                </a:lnTo>
                <a:lnTo>
                  <a:pt x="485" y="324"/>
                </a:lnTo>
                <a:lnTo>
                  <a:pt x="468" y="362"/>
                </a:lnTo>
                <a:lnTo>
                  <a:pt x="519" y="340"/>
                </a:lnTo>
                <a:lnTo>
                  <a:pt x="538" y="318"/>
                </a:lnTo>
                <a:lnTo>
                  <a:pt x="555" y="326"/>
                </a:lnTo>
                <a:lnTo>
                  <a:pt x="468" y="397"/>
                </a:lnTo>
                <a:lnTo>
                  <a:pt x="468" y="362"/>
                </a:lnTo>
                <a:lnTo>
                  <a:pt x="397" y="340"/>
                </a:lnTo>
                <a:lnTo>
                  <a:pt x="361" y="340"/>
                </a:lnTo>
                <a:lnTo>
                  <a:pt x="361" y="311"/>
                </a:lnTo>
                <a:lnTo>
                  <a:pt x="335" y="306"/>
                </a:lnTo>
                <a:lnTo>
                  <a:pt x="316" y="304"/>
                </a:lnTo>
                <a:lnTo>
                  <a:pt x="10" y="370"/>
                </a:lnTo>
                <a:lnTo>
                  <a:pt x="0" y="333"/>
                </a:lnTo>
                <a:lnTo>
                  <a:pt x="43" y="276"/>
                </a:lnTo>
                <a:close/>
              </a:path>
            </a:pathLst>
          </a:custGeom>
          <a:solidFill>
            <a:srgbClr val="CCFFCC"/>
          </a:solidFill>
          <a:ln w="1651">
            <a:solidFill>
              <a:srgbClr val="000000"/>
            </a:solidFill>
            <a:prstDash val="solid"/>
            <a:round/>
            <a:headEnd/>
            <a:tailEnd/>
          </a:ln>
        </p:spPr>
        <p:txBody>
          <a:bodyPr/>
          <a:lstStyle/>
          <a:p>
            <a:pPr eaLnBrk="0" hangingPunct="0"/>
            <a:endParaRPr lang="en-US" sz="1800">
              <a:solidFill>
                <a:srgbClr val="000000"/>
              </a:solidFill>
            </a:endParaRPr>
          </a:p>
        </p:txBody>
      </p:sp>
      <p:sp>
        <p:nvSpPr>
          <p:cNvPr id="4140" name="Freeform 53"/>
          <p:cNvSpPr>
            <a:spLocks/>
          </p:cNvSpPr>
          <p:nvPr/>
        </p:nvSpPr>
        <p:spPr bwMode="auto">
          <a:xfrm>
            <a:off x="6780213" y="2547938"/>
            <a:ext cx="142875" cy="293687"/>
          </a:xfrm>
          <a:custGeom>
            <a:avLst/>
            <a:gdLst>
              <a:gd name="T0" fmla="*/ 2147483647 w 115"/>
              <a:gd name="T1" fmla="*/ 2147483647 h 220"/>
              <a:gd name="T2" fmla="*/ 0 w 115"/>
              <a:gd name="T3" fmla="*/ 2147483647 h 220"/>
              <a:gd name="T4" fmla="*/ 2147483647 w 115"/>
              <a:gd name="T5" fmla="*/ 2147483647 h 220"/>
              <a:gd name="T6" fmla="*/ 2147483647 w 115"/>
              <a:gd name="T7" fmla="*/ 2147483647 h 220"/>
              <a:gd name="T8" fmla="*/ 2147483647 w 115"/>
              <a:gd name="T9" fmla="*/ 2147483647 h 220"/>
              <a:gd name="T10" fmla="*/ 2147483647 w 115"/>
              <a:gd name="T11" fmla="*/ 2147483647 h 220"/>
              <a:gd name="T12" fmla="*/ 2147483647 w 115"/>
              <a:gd name="T13" fmla="*/ 0 h 220"/>
              <a:gd name="T14" fmla="*/ 2147483647 w 115"/>
              <a:gd name="T15" fmla="*/ 0 h 220"/>
              <a:gd name="T16" fmla="*/ 2147483647 w 115"/>
              <a:gd name="T17" fmla="*/ 2147483647 h 220"/>
              <a:gd name="T18" fmla="*/ 2147483647 w 115"/>
              <a:gd name="T19" fmla="*/ 2147483647 h 220"/>
              <a:gd name="T20" fmla="*/ 2147483647 w 115"/>
              <a:gd name="T21" fmla="*/ 2147483647 h 220"/>
              <a:gd name="T22" fmla="*/ 2147483647 w 115"/>
              <a:gd name="T23" fmla="*/ 2147483647 h 220"/>
              <a:gd name="T24" fmla="*/ 2147483647 w 115"/>
              <a:gd name="T25" fmla="*/ 2147483647 h 220"/>
              <a:gd name="T26" fmla="*/ 2147483647 w 115"/>
              <a:gd name="T27" fmla="*/ 2147483647 h 220"/>
              <a:gd name="T28" fmla="*/ 2147483647 w 115"/>
              <a:gd name="T29" fmla="*/ 2147483647 h 220"/>
              <a:gd name="T30" fmla="*/ 2147483647 w 115"/>
              <a:gd name="T31" fmla="*/ 2147483647 h 2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5"/>
              <a:gd name="T49" fmla="*/ 0 h 220"/>
              <a:gd name="T50" fmla="*/ 115 w 115"/>
              <a:gd name="T51" fmla="*/ 220 h 22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5" h="220">
                <a:moveTo>
                  <a:pt x="18" y="191"/>
                </a:moveTo>
                <a:lnTo>
                  <a:pt x="0" y="170"/>
                </a:lnTo>
                <a:lnTo>
                  <a:pt x="26" y="142"/>
                </a:lnTo>
                <a:lnTo>
                  <a:pt x="52" y="101"/>
                </a:lnTo>
                <a:lnTo>
                  <a:pt x="26" y="77"/>
                </a:lnTo>
                <a:lnTo>
                  <a:pt x="8" y="49"/>
                </a:lnTo>
                <a:lnTo>
                  <a:pt x="36" y="0"/>
                </a:lnTo>
                <a:lnTo>
                  <a:pt x="44" y="0"/>
                </a:lnTo>
                <a:lnTo>
                  <a:pt x="115" y="22"/>
                </a:lnTo>
                <a:lnTo>
                  <a:pt x="115" y="30"/>
                </a:lnTo>
                <a:lnTo>
                  <a:pt x="115" y="22"/>
                </a:lnTo>
                <a:lnTo>
                  <a:pt x="101" y="67"/>
                </a:lnTo>
                <a:lnTo>
                  <a:pt x="115" y="113"/>
                </a:lnTo>
                <a:lnTo>
                  <a:pt x="89" y="220"/>
                </a:lnTo>
                <a:lnTo>
                  <a:pt x="36" y="206"/>
                </a:lnTo>
                <a:lnTo>
                  <a:pt x="18" y="191"/>
                </a:lnTo>
                <a:close/>
              </a:path>
            </a:pathLst>
          </a:custGeom>
          <a:solidFill>
            <a:srgbClr val="CCFFCC"/>
          </a:solidFill>
          <a:ln w="1651" cap="flat" cmpd="sng">
            <a:solidFill>
              <a:srgbClr val="000000"/>
            </a:solidFill>
            <a:prstDash val="solid"/>
            <a:round/>
            <a:headEnd type="none" w="med" len="med"/>
            <a:tailEnd type="none" w="med" len="med"/>
          </a:ln>
        </p:spPr>
        <p:txBody>
          <a:bodyPr/>
          <a:lstStyle/>
          <a:p>
            <a:pPr eaLnBrk="0" hangingPunct="0"/>
            <a:endParaRPr lang="en-US" sz="1800">
              <a:solidFill>
                <a:srgbClr val="000000"/>
              </a:solidFill>
            </a:endParaRPr>
          </a:p>
        </p:txBody>
      </p:sp>
      <p:sp>
        <p:nvSpPr>
          <p:cNvPr id="4141" name="Freeform 54"/>
          <p:cNvSpPr>
            <a:spLocks/>
          </p:cNvSpPr>
          <p:nvPr/>
        </p:nvSpPr>
        <p:spPr bwMode="auto">
          <a:xfrm>
            <a:off x="6858000" y="2055813"/>
            <a:ext cx="119063" cy="292100"/>
          </a:xfrm>
          <a:custGeom>
            <a:avLst/>
            <a:gdLst>
              <a:gd name="T0" fmla="*/ 0 w 97"/>
              <a:gd name="T1" fmla="*/ 2147483647 h 218"/>
              <a:gd name="T2" fmla="*/ 2147483647 w 97"/>
              <a:gd name="T3" fmla="*/ 0 h 218"/>
              <a:gd name="T4" fmla="*/ 2147483647 w 97"/>
              <a:gd name="T5" fmla="*/ 2147483647 h 218"/>
              <a:gd name="T6" fmla="*/ 2147483647 w 97"/>
              <a:gd name="T7" fmla="*/ 2147483647 h 218"/>
              <a:gd name="T8" fmla="*/ 2147483647 w 97"/>
              <a:gd name="T9" fmla="*/ 2147483647 h 218"/>
              <a:gd name="T10" fmla="*/ 2147483647 w 97"/>
              <a:gd name="T11" fmla="*/ 2147483647 h 218"/>
              <a:gd name="T12" fmla="*/ 2147483647 w 97"/>
              <a:gd name="T13" fmla="*/ 2147483647 h 218"/>
              <a:gd name="T14" fmla="*/ 2147483647 w 97"/>
              <a:gd name="T15" fmla="*/ 2147483647 h 218"/>
              <a:gd name="T16" fmla="*/ 2147483647 w 97"/>
              <a:gd name="T17" fmla="*/ 2147483647 h 218"/>
              <a:gd name="T18" fmla="*/ 0 w 97"/>
              <a:gd name="T19" fmla="*/ 2147483647 h 2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7"/>
              <a:gd name="T31" fmla="*/ 0 h 218"/>
              <a:gd name="T32" fmla="*/ 97 w 97"/>
              <a:gd name="T33" fmla="*/ 218 h 21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7" h="218">
                <a:moveTo>
                  <a:pt x="0" y="28"/>
                </a:moveTo>
                <a:lnTo>
                  <a:pt x="86" y="0"/>
                </a:lnTo>
                <a:lnTo>
                  <a:pt x="97" y="28"/>
                </a:lnTo>
                <a:lnTo>
                  <a:pt x="86" y="69"/>
                </a:lnTo>
                <a:lnTo>
                  <a:pt x="86" y="182"/>
                </a:lnTo>
                <a:lnTo>
                  <a:pt x="97" y="212"/>
                </a:lnTo>
                <a:lnTo>
                  <a:pt x="53" y="218"/>
                </a:lnTo>
                <a:lnTo>
                  <a:pt x="43" y="168"/>
                </a:lnTo>
                <a:lnTo>
                  <a:pt x="18" y="147"/>
                </a:lnTo>
                <a:lnTo>
                  <a:pt x="0" y="28"/>
                </a:lnTo>
                <a:close/>
              </a:path>
            </a:pathLst>
          </a:custGeom>
          <a:solidFill>
            <a:srgbClr val="CCFFCC"/>
          </a:solidFill>
          <a:ln w="1651" cap="flat" cmpd="sng">
            <a:solidFill>
              <a:srgbClr val="000000"/>
            </a:solidFill>
            <a:prstDash val="solid"/>
            <a:round/>
            <a:headEnd type="none" w="med" len="med"/>
            <a:tailEnd type="none" w="med" len="med"/>
          </a:ln>
        </p:spPr>
        <p:txBody>
          <a:bodyPr/>
          <a:lstStyle/>
          <a:p>
            <a:pPr eaLnBrk="0" hangingPunct="0"/>
            <a:endParaRPr lang="en-US" sz="1800">
              <a:solidFill>
                <a:srgbClr val="000000"/>
              </a:solidFill>
            </a:endParaRPr>
          </a:p>
        </p:txBody>
      </p:sp>
      <p:sp>
        <p:nvSpPr>
          <p:cNvPr id="4142" name="Freeform 55"/>
          <p:cNvSpPr>
            <a:spLocks/>
          </p:cNvSpPr>
          <p:nvPr/>
        </p:nvSpPr>
        <p:spPr bwMode="auto">
          <a:xfrm>
            <a:off x="6932613" y="2414588"/>
            <a:ext cx="131762" cy="109537"/>
          </a:xfrm>
          <a:custGeom>
            <a:avLst/>
            <a:gdLst>
              <a:gd name="T0" fmla="*/ 0 w 106"/>
              <a:gd name="T1" fmla="*/ 2147483647 h 82"/>
              <a:gd name="T2" fmla="*/ 2147483647 w 106"/>
              <a:gd name="T3" fmla="*/ 0 h 82"/>
              <a:gd name="T4" fmla="*/ 2147483647 w 106"/>
              <a:gd name="T5" fmla="*/ 2147483647 h 82"/>
              <a:gd name="T6" fmla="*/ 2147483647 w 106"/>
              <a:gd name="T7" fmla="*/ 2147483647 h 82"/>
              <a:gd name="T8" fmla="*/ 0 w 106"/>
              <a:gd name="T9" fmla="*/ 2147483647 h 82"/>
              <a:gd name="T10" fmla="*/ 0 60000 65536"/>
              <a:gd name="T11" fmla="*/ 0 60000 65536"/>
              <a:gd name="T12" fmla="*/ 0 60000 65536"/>
              <a:gd name="T13" fmla="*/ 0 60000 65536"/>
              <a:gd name="T14" fmla="*/ 0 60000 65536"/>
              <a:gd name="T15" fmla="*/ 0 w 106"/>
              <a:gd name="T16" fmla="*/ 0 h 82"/>
              <a:gd name="T17" fmla="*/ 106 w 106"/>
              <a:gd name="T18" fmla="*/ 82 h 82"/>
            </a:gdLst>
            <a:ahLst/>
            <a:cxnLst>
              <a:cxn ang="T10">
                <a:pos x="T0" y="T1"/>
              </a:cxn>
              <a:cxn ang="T11">
                <a:pos x="T2" y="T3"/>
              </a:cxn>
              <a:cxn ang="T12">
                <a:pos x="T4" y="T5"/>
              </a:cxn>
              <a:cxn ang="T13">
                <a:pos x="T6" y="T7"/>
              </a:cxn>
              <a:cxn ang="T14">
                <a:pos x="T8" y="T9"/>
              </a:cxn>
            </a:cxnLst>
            <a:rect l="T15" t="T16" r="T17" b="T18"/>
            <a:pathLst>
              <a:path w="106" h="82">
                <a:moveTo>
                  <a:pt x="0" y="16"/>
                </a:moveTo>
                <a:lnTo>
                  <a:pt x="97" y="0"/>
                </a:lnTo>
                <a:lnTo>
                  <a:pt x="106" y="50"/>
                </a:lnTo>
                <a:lnTo>
                  <a:pt x="9" y="82"/>
                </a:lnTo>
                <a:lnTo>
                  <a:pt x="0" y="16"/>
                </a:lnTo>
                <a:close/>
              </a:path>
            </a:pathLst>
          </a:custGeom>
          <a:solidFill>
            <a:srgbClr val="CCFFCC"/>
          </a:solidFill>
          <a:ln w="1651">
            <a:solidFill>
              <a:srgbClr val="000000"/>
            </a:solidFill>
            <a:prstDash val="solid"/>
            <a:round/>
            <a:headEnd/>
            <a:tailEnd/>
          </a:ln>
        </p:spPr>
        <p:txBody>
          <a:bodyPr/>
          <a:lstStyle/>
          <a:p>
            <a:pPr eaLnBrk="0" hangingPunct="0"/>
            <a:endParaRPr lang="en-US" sz="1800">
              <a:solidFill>
                <a:srgbClr val="000000"/>
              </a:solidFill>
            </a:endParaRPr>
          </a:p>
        </p:txBody>
      </p:sp>
      <p:sp>
        <p:nvSpPr>
          <p:cNvPr id="4143" name="Freeform 56"/>
          <p:cNvSpPr>
            <a:spLocks/>
          </p:cNvSpPr>
          <p:nvPr/>
        </p:nvSpPr>
        <p:spPr bwMode="auto">
          <a:xfrm>
            <a:off x="6923088" y="2319338"/>
            <a:ext cx="260350" cy="115887"/>
          </a:xfrm>
          <a:custGeom>
            <a:avLst/>
            <a:gdLst>
              <a:gd name="T0" fmla="*/ 2147483647 w 211"/>
              <a:gd name="T1" fmla="*/ 2147483647 h 87"/>
              <a:gd name="T2" fmla="*/ 2147483647 w 211"/>
              <a:gd name="T3" fmla="*/ 0 h 87"/>
              <a:gd name="T4" fmla="*/ 2147483647 w 211"/>
              <a:gd name="T5" fmla="*/ 2147483647 h 87"/>
              <a:gd name="T6" fmla="*/ 2147483647 w 211"/>
              <a:gd name="T7" fmla="*/ 2147483647 h 87"/>
              <a:gd name="T8" fmla="*/ 2147483647 w 211"/>
              <a:gd name="T9" fmla="*/ 2147483647 h 87"/>
              <a:gd name="T10" fmla="*/ 2147483647 w 211"/>
              <a:gd name="T11" fmla="*/ 2147483647 h 87"/>
              <a:gd name="T12" fmla="*/ 2147483647 w 211"/>
              <a:gd name="T13" fmla="*/ 2147483647 h 87"/>
              <a:gd name="T14" fmla="*/ 2147483647 w 211"/>
              <a:gd name="T15" fmla="*/ 2147483647 h 87"/>
              <a:gd name="T16" fmla="*/ 2147483647 w 211"/>
              <a:gd name="T17" fmla="*/ 2147483647 h 87"/>
              <a:gd name="T18" fmla="*/ 2147483647 w 211"/>
              <a:gd name="T19" fmla="*/ 2147483647 h 87"/>
              <a:gd name="T20" fmla="*/ 2147483647 w 211"/>
              <a:gd name="T21" fmla="*/ 2147483647 h 87"/>
              <a:gd name="T22" fmla="*/ 0 w 211"/>
              <a:gd name="T23" fmla="*/ 2147483647 h 87"/>
              <a:gd name="T24" fmla="*/ 2147483647 w 211"/>
              <a:gd name="T25" fmla="*/ 2147483647 h 8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11"/>
              <a:gd name="T40" fmla="*/ 0 h 87"/>
              <a:gd name="T41" fmla="*/ 211 w 211"/>
              <a:gd name="T42" fmla="*/ 87 h 8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11" h="87">
                <a:moveTo>
                  <a:pt x="44" y="15"/>
                </a:moveTo>
                <a:lnTo>
                  <a:pt x="140" y="0"/>
                </a:lnTo>
                <a:lnTo>
                  <a:pt x="176" y="42"/>
                </a:lnTo>
                <a:lnTo>
                  <a:pt x="194" y="35"/>
                </a:lnTo>
                <a:lnTo>
                  <a:pt x="211" y="15"/>
                </a:lnTo>
                <a:lnTo>
                  <a:pt x="211" y="51"/>
                </a:lnTo>
                <a:lnTo>
                  <a:pt x="194" y="70"/>
                </a:lnTo>
                <a:lnTo>
                  <a:pt x="158" y="70"/>
                </a:lnTo>
                <a:lnTo>
                  <a:pt x="131" y="51"/>
                </a:lnTo>
                <a:lnTo>
                  <a:pt x="105" y="70"/>
                </a:lnTo>
                <a:lnTo>
                  <a:pt x="8" y="87"/>
                </a:lnTo>
                <a:lnTo>
                  <a:pt x="0" y="21"/>
                </a:lnTo>
                <a:lnTo>
                  <a:pt x="44" y="15"/>
                </a:lnTo>
                <a:close/>
              </a:path>
            </a:pathLst>
          </a:custGeom>
          <a:solidFill>
            <a:srgbClr val="CCFFCC"/>
          </a:solidFill>
          <a:ln w="1651" cap="flat" cmpd="sng">
            <a:solidFill>
              <a:srgbClr val="000000"/>
            </a:solidFill>
            <a:prstDash val="solid"/>
            <a:round/>
            <a:headEnd type="none" w="med" len="med"/>
            <a:tailEnd type="none" w="med" len="med"/>
          </a:ln>
        </p:spPr>
        <p:txBody>
          <a:bodyPr/>
          <a:lstStyle/>
          <a:p>
            <a:pPr eaLnBrk="0" hangingPunct="0"/>
            <a:endParaRPr lang="en-US" sz="1800">
              <a:solidFill>
                <a:srgbClr val="000000"/>
              </a:solidFill>
            </a:endParaRPr>
          </a:p>
        </p:txBody>
      </p:sp>
      <p:sp>
        <p:nvSpPr>
          <p:cNvPr id="4144" name="Freeform 57"/>
          <p:cNvSpPr>
            <a:spLocks/>
          </p:cNvSpPr>
          <p:nvPr/>
        </p:nvSpPr>
        <p:spPr bwMode="auto">
          <a:xfrm>
            <a:off x="7054850" y="2389188"/>
            <a:ext cx="63500" cy="92075"/>
          </a:xfrm>
          <a:custGeom>
            <a:avLst/>
            <a:gdLst>
              <a:gd name="T0" fmla="*/ 2147483647 w 52"/>
              <a:gd name="T1" fmla="*/ 2147483647 h 69"/>
              <a:gd name="T2" fmla="*/ 2147483647 w 52"/>
              <a:gd name="T3" fmla="*/ 2147483647 h 69"/>
              <a:gd name="T4" fmla="*/ 0 w 52"/>
              <a:gd name="T5" fmla="*/ 2147483647 h 69"/>
              <a:gd name="T6" fmla="*/ 2147483647 w 52"/>
              <a:gd name="T7" fmla="*/ 0 h 69"/>
              <a:gd name="T8" fmla="*/ 2147483647 w 52"/>
              <a:gd name="T9" fmla="*/ 2147483647 h 69"/>
              <a:gd name="T10" fmla="*/ 0 60000 65536"/>
              <a:gd name="T11" fmla="*/ 0 60000 65536"/>
              <a:gd name="T12" fmla="*/ 0 60000 65536"/>
              <a:gd name="T13" fmla="*/ 0 60000 65536"/>
              <a:gd name="T14" fmla="*/ 0 60000 65536"/>
              <a:gd name="T15" fmla="*/ 0 w 52"/>
              <a:gd name="T16" fmla="*/ 0 h 69"/>
              <a:gd name="T17" fmla="*/ 52 w 52"/>
              <a:gd name="T18" fmla="*/ 69 h 69"/>
            </a:gdLst>
            <a:ahLst/>
            <a:cxnLst>
              <a:cxn ang="T10">
                <a:pos x="T0" y="T1"/>
              </a:cxn>
              <a:cxn ang="T11">
                <a:pos x="T2" y="T3"/>
              </a:cxn>
              <a:cxn ang="T12">
                <a:pos x="T4" y="T5"/>
              </a:cxn>
              <a:cxn ang="T13">
                <a:pos x="T6" y="T7"/>
              </a:cxn>
              <a:cxn ang="T14">
                <a:pos x="T8" y="T9"/>
              </a:cxn>
            </a:cxnLst>
            <a:rect l="T15" t="T16" r="T17" b="T18"/>
            <a:pathLst>
              <a:path w="52" h="69">
                <a:moveTo>
                  <a:pt x="52" y="19"/>
                </a:moveTo>
                <a:lnTo>
                  <a:pt x="8" y="69"/>
                </a:lnTo>
                <a:lnTo>
                  <a:pt x="0" y="19"/>
                </a:lnTo>
                <a:lnTo>
                  <a:pt x="26" y="0"/>
                </a:lnTo>
                <a:lnTo>
                  <a:pt x="52" y="19"/>
                </a:lnTo>
                <a:close/>
              </a:path>
            </a:pathLst>
          </a:custGeom>
          <a:solidFill>
            <a:srgbClr val="CCFFCC"/>
          </a:solidFill>
          <a:ln w="1651" cap="flat" cmpd="sng">
            <a:solidFill>
              <a:srgbClr val="000000"/>
            </a:solidFill>
            <a:prstDash val="solid"/>
            <a:round/>
            <a:headEnd type="none" w="med" len="med"/>
            <a:tailEnd type="none" w="med" len="med"/>
          </a:ln>
        </p:spPr>
        <p:txBody>
          <a:bodyPr/>
          <a:lstStyle/>
          <a:p>
            <a:pPr eaLnBrk="0" hangingPunct="0"/>
            <a:endParaRPr lang="en-US" sz="1800">
              <a:solidFill>
                <a:srgbClr val="000000"/>
              </a:solidFill>
            </a:endParaRPr>
          </a:p>
        </p:txBody>
      </p:sp>
      <p:sp>
        <p:nvSpPr>
          <p:cNvPr id="4145" name="Freeform 58"/>
          <p:cNvSpPr>
            <a:spLocks/>
          </p:cNvSpPr>
          <p:nvPr/>
        </p:nvSpPr>
        <p:spPr bwMode="auto">
          <a:xfrm>
            <a:off x="6962775" y="1997075"/>
            <a:ext cx="130175" cy="342900"/>
          </a:xfrm>
          <a:custGeom>
            <a:avLst/>
            <a:gdLst>
              <a:gd name="T0" fmla="*/ 0 w 105"/>
              <a:gd name="T1" fmla="*/ 2147483647 h 256"/>
              <a:gd name="T2" fmla="*/ 2147483647 w 105"/>
              <a:gd name="T3" fmla="*/ 0 h 256"/>
              <a:gd name="T4" fmla="*/ 2147483647 w 105"/>
              <a:gd name="T5" fmla="*/ 2147483647 h 256"/>
              <a:gd name="T6" fmla="*/ 2147483647 w 105"/>
              <a:gd name="T7" fmla="*/ 2147483647 h 256"/>
              <a:gd name="T8" fmla="*/ 2147483647 w 105"/>
              <a:gd name="T9" fmla="*/ 2147483647 h 256"/>
              <a:gd name="T10" fmla="*/ 2147483647 w 105"/>
              <a:gd name="T11" fmla="*/ 2147483647 h 256"/>
              <a:gd name="T12" fmla="*/ 2147483647 w 105"/>
              <a:gd name="T13" fmla="*/ 2147483647 h 256"/>
              <a:gd name="T14" fmla="*/ 2147483647 w 105"/>
              <a:gd name="T15" fmla="*/ 2147483647 h 256"/>
              <a:gd name="T16" fmla="*/ 2147483647 w 105"/>
              <a:gd name="T17" fmla="*/ 2147483647 h 256"/>
              <a:gd name="T18" fmla="*/ 0 w 105"/>
              <a:gd name="T19" fmla="*/ 2147483647 h 25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5"/>
              <a:gd name="T31" fmla="*/ 0 h 256"/>
              <a:gd name="T32" fmla="*/ 105 w 105"/>
              <a:gd name="T33" fmla="*/ 256 h 25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5" h="256">
                <a:moveTo>
                  <a:pt x="0" y="5"/>
                </a:moveTo>
                <a:lnTo>
                  <a:pt x="38" y="0"/>
                </a:lnTo>
                <a:lnTo>
                  <a:pt x="99" y="170"/>
                </a:lnTo>
                <a:lnTo>
                  <a:pt x="105" y="238"/>
                </a:lnTo>
                <a:lnTo>
                  <a:pt x="12" y="256"/>
                </a:lnTo>
                <a:lnTo>
                  <a:pt x="1" y="226"/>
                </a:lnTo>
                <a:lnTo>
                  <a:pt x="1" y="113"/>
                </a:lnTo>
                <a:lnTo>
                  <a:pt x="12" y="71"/>
                </a:lnTo>
                <a:lnTo>
                  <a:pt x="1" y="43"/>
                </a:lnTo>
                <a:lnTo>
                  <a:pt x="0" y="5"/>
                </a:lnTo>
                <a:close/>
              </a:path>
            </a:pathLst>
          </a:custGeom>
          <a:solidFill>
            <a:srgbClr val="CCFFCC"/>
          </a:solidFill>
          <a:ln w="1651" cap="flat" cmpd="sng">
            <a:solidFill>
              <a:srgbClr val="000000"/>
            </a:solidFill>
            <a:prstDash val="solid"/>
            <a:round/>
            <a:headEnd type="none" w="med" len="med"/>
            <a:tailEnd type="none" w="med" len="med"/>
          </a:ln>
        </p:spPr>
        <p:txBody>
          <a:bodyPr/>
          <a:lstStyle/>
          <a:p>
            <a:pPr eaLnBrk="0" hangingPunct="0"/>
            <a:endParaRPr lang="en-US" sz="1800">
              <a:solidFill>
                <a:srgbClr val="000000"/>
              </a:solidFill>
            </a:endParaRPr>
          </a:p>
        </p:txBody>
      </p:sp>
      <p:sp>
        <p:nvSpPr>
          <p:cNvPr id="4146" name="Freeform 59"/>
          <p:cNvSpPr>
            <a:spLocks/>
          </p:cNvSpPr>
          <p:nvPr/>
        </p:nvSpPr>
        <p:spPr bwMode="auto">
          <a:xfrm>
            <a:off x="7008813" y="1674813"/>
            <a:ext cx="268287" cy="547687"/>
          </a:xfrm>
          <a:custGeom>
            <a:avLst/>
            <a:gdLst>
              <a:gd name="T0" fmla="*/ 2147483647 w 216"/>
              <a:gd name="T1" fmla="*/ 2147483647 h 409"/>
              <a:gd name="T2" fmla="*/ 2147483647 w 216"/>
              <a:gd name="T3" fmla="*/ 0 h 409"/>
              <a:gd name="T4" fmla="*/ 2147483647 w 216"/>
              <a:gd name="T5" fmla="*/ 2147483647 h 409"/>
              <a:gd name="T6" fmla="*/ 2147483647 w 216"/>
              <a:gd name="T7" fmla="*/ 2147483647 h 409"/>
              <a:gd name="T8" fmla="*/ 2147483647 w 216"/>
              <a:gd name="T9" fmla="*/ 2147483647 h 409"/>
              <a:gd name="T10" fmla="*/ 2147483647 w 216"/>
              <a:gd name="T11" fmla="*/ 2147483647 h 409"/>
              <a:gd name="T12" fmla="*/ 2147483647 w 216"/>
              <a:gd name="T13" fmla="*/ 2147483647 h 409"/>
              <a:gd name="T14" fmla="*/ 2147483647 w 216"/>
              <a:gd name="T15" fmla="*/ 2147483647 h 409"/>
              <a:gd name="T16" fmla="*/ 2147483647 w 216"/>
              <a:gd name="T17" fmla="*/ 2147483647 h 409"/>
              <a:gd name="T18" fmla="*/ 2147483647 w 216"/>
              <a:gd name="T19" fmla="*/ 2147483647 h 409"/>
              <a:gd name="T20" fmla="*/ 2147483647 w 216"/>
              <a:gd name="T21" fmla="*/ 2147483647 h 409"/>
              <a:gd name="T22" fmla="*/ 0 w 216"/>
              <a:gd name="T23" fmla="*/ 2147483647 h 409"/>
              <a:gd name="T24" fmla="*/ 2147483647 w 216"/>
              <a:gd name="T25" fmla="*/ 2147483647 h 409"/>
              <a:gd name="T26" fmla="*/ 2147483647 w 216"/>
              <a:gd name="T27" fmla="*/ 2147483647 h 409"/>
              <a:gd name="T28" fmla="*/ 2147483647 w 216"/>
              <a:gd name="T29" fmla="*/ 2147483647 h 409"/>
              <a:gd name="T30" fmla="*/ 2147483647 w 216"/>
              <a:gd name="T31" fmla="*/ 2147483647 h 40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16"/>
              <a:gd name="T49" fmla="*/ 0 h 409"/>
              <a:gd name="T50" fmla="*/ 216 w 216"/>
              <a:gd name="T51" fmla="*/ 409 h 40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16" h="409">
                <a:moveTo>
                  <a:pt x="67" y="14"/>
                </a:moveTo>
                <a:lnTo>
                  <a:pt x="102" y="0"/>
                </a:lnTo>
                <a:lnTo>
                  <a:pt x="129" y="5"/>
                </a:lnTo>
                <a:lnTo>
                  <a:pt x="164" y="147"/>
                </a:lnTo>
                <a:lnTo>
                  <a:pt x="216" y="183"/>
                </a:lnTo>
                <a:lnTo>
                  <a:pt x="216" y="197"/>
                </a:lnTo>
                <a:lnTo>
                  <a:pt x="216" y="233"/>
                </a:lnTo>
                <a:lnTo>
                  <a:pt x="156" y="269"/>
                </a:lnTo>
                <a:lnTo>
                  <a:pt x="138" y="298"/>
                </a:lnTo>
                <a:lnTo>
                  <a:pt x="67" y="346"/>
                </a:lnTo>
                <a:lnTo>
                  <a:pt x="61" y="409"/>
                </a:lnTo>
                <a:lnTo>
                  <a:pt x="0" y="240"/>
                </a:lnTo>
                <a:lnTo>
                  <a:pt x="24" y="133"/>
                </a:lnTo>
                <a:lnTo>
                  <a:pt x="13" y="48"/>
                </a:lnTo>
                <a:lnTo>
                  <a:pt x="40" y="5"/>
                </a:lnTo>
                <a:lnTo>
                  <a:pt x="67" y="14"/>
                </a:lnTo>
                <a:close/>
              </a:path>
            </a:pathLst>
          </a:custGeom>
          <a:solidFill>
            <a:srgbClr val="CCFFCC"/>
          </a:solidFill>
          <a:ln w="1651" cap="flat" cmpd="sng">
            <a:solidFill>
              <a:srgbClr val="000000"/>
            </a:solidFill>
            <a:prstDash val="solid"/>
            <a:round/>
            <a:headEnd type="none" w="med" len="med"/>
            <a:tailEnd type="none" w="med" len="med"/>
          </a:ln>
        </p:spPr>
        <p:txBody>
          <a:bodyPr/>
          <a:lstStyle/>
          <a:p>
            <a:pPr eaLnBrk="0" hangingPunct="0"/>
            <a:endParaRPr lang="en-US" sz="1800">
              <a:solidFill>
                <a:srgbClr val="000000"/>
              </a:solidFill>
            </a:endParaRPr>
          </a:p>
        </p:txBody>
      </p:sp>
      <p:sp>
        <p:nvSpPr>
          <p:cNvPr id="4147" name="Freeform 60"/>
          <p:cNvSpPr>
            <a:spLocks/>
          </p:cNvSpPr>
          <p:nvPr/>
        </p:nvSpPr>
        <p:spPr bwMode="auto">
          <a:xfrm>
            <a:off x="6081713" y="4103688"/>
            <a:ext cx="109537" cy="85725"/>
          </a:xfrm>
          <a:custGeom>
            <a:avLst/>
            <a:gdLst>
              <a:gd name="T0" fmla="*/ 0 w 89"/>
              <a:gd name="T1" fmla="*/ 2147483647 h 64"/>
              <a:gd name="T2" fmla="*/ 2147483647 w 89"/>
              <a:gd name="T3" fmla="*/ 0 h 64"/>
              <a:gd name="T4" fmla="*/ 0 w 89"/>
              <a:gd name="T5" fmla="*/ 2147483647 h 64"/>
              <a:gd name="T6" fmla="*/ 0 60000 65536"/>
              <a:gd name="T7" fmla="*/ 0 60000 65536"/>
              <a:gd name="T8" fmla="*/ 0 60000 65536"/>
              <a:gd name="T9" fmla="*/ 0 w 89"/>
              <a:gd name="T10" fmla="*/ 0 h 64"/>
              <a:gd name="T11" fmla="*/ 89 w 89"/>
              <a:gd name="T12" fmla="*/ 64 h 64"/>
            </a:gdLst>
            <a:ahLst/>
            <a:cxnLst>
              <a:cxn ang="T6">
                <a:pos x="T0" y="T1"/>
              </a:cxn>
              <a:cxn ang="T7">
                <a:pos x="T2" y="T3"/>
              </a:cxn>
              <a:cxn ang="T8">
                <a:pos x="T4" y="T5"/>
              </a:cxn>
            </a:cxnLst>
            <a:rect l="T9" t="T10" r="T11" b="T12"/>
            <a:pathLst>
              <a:path w="89" h="64">
                <a:moveTo>
                  <a:pt x="0" y="64"/>
                </a:moveTo>
                <a:lnTo>
                  <a:pt x="89" y="0"/>
                </a:lnTo>
                <a:lnTo>
                  <a:pt x="0" y="64"/>
                </a:lnTo>
                <a:close/>
              </a:path>
            </a:pathLst>
          </a:custGeom>
          <a:noFill/>
          <a:ln w="1651">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en-US" sz="1800">
              <a:solidFill>
                <a:srgbClr val="000000"/>
              </a:solidFill>
            </a:endParaRPr>
          </a:p>
        </p:txBody>
      </p:sp>
      <p:grpSp>
        <p:nvGrpSpPr>
          <p:cNvPr id="4148" name="Group 61"/>
          <p:cNvGrpSpPr>
            <a:grpSpLocks/>
          </p:cNvGrpSpPr>
          <p:nvPr/>
        </p:nvGrpSpPr>
        <p:grpSpPr bwMode="auto">
          <a:xfrm>
            <a:off x="965200" y="1574800"/>
            <a:ext cx="1246188" cy="1092200"/>
            <a:chOff x="-3581" y="2593"/>
            <a:chExt cx="787" cy="591"/>
          </a:xfrm>
          <a:noFill/>
        </p:grpSpPr>
        <p:sp>
          <p:nvSpPr>
            <p:cNvPr id="4241" name="Freeform 62"/>
            <p:cNvSpPr>
              <a:spLocks/>
            </p:cNvSpPr>
            <p:nvPr/>
          </p:nvSpPr>
          <p:spPr bwMode="auto">
            <a:xfrm>
              <a:off x="-3435" y="3031"/>
              <a:ext cx="5" cy="2"/>
            </a:xfrm>
            <a:custGeom>
              <a:avLst/>
              <a:gdLst>
                <a:gd name="T0" fmla="*/ 5 w 5"/>
                <a:gd name="T1" fmla="*/ 0 h 2"/>
                <a:gd name="T2" fmla="*/ 2 w 5"/>
                <a:gd name="T3" fmla="*/ 2 h 2"/>
                <a:gd name="T4" fmla="*/ 0 w 5"/>
                <a:gd name="T5" fmla="*/ 0 h 2"/>
                <a:gd name="T6" fmla="*/ 5 w 5"/>
                <a:gd name="T7" fmla="*/ 0 h 2"/>
                <a:gd name="T8" fmla="*/ 0 60000 65536"/>
                <a:gd name="T9" fmla="*/ 0 60000 65536"/>
                <a:gd name="T10" fmla="*/ 0 60000 65536"/>
                <a:gd name="T11" fmla="*/ 0 60000 65536"/>
                <a:gd name="T12" fmla="*/ 0 w 5"/>
                <a:gd name="T13" fmla="*/ 0 h 2"/>
                <a:gd name="T14" fmla="*/ 5 w 5"/>
                <a:gd name="T15" fmla="*/ 2 h 2"/>
              </a:gdLst>
              <a:ahLst/>
              <a:cxnLst>
                <a:cxn ang="T8">
                  <a:pos x="T0" y="T1"/>
                </a:cxn>
                <a:cxn ang="T9">
                  <a:pos x="T2" y="T3"/>
                </a:cxn>
                <a:cxn ang="T10">
                  <a:pos x="T4" y="T5"/>
                </a:cxn>
                <a:cxn ang="T11">
                  <a:pos x="T6" y="T7"/>
                </a:cxn>
              </a:cxnLst>
              <a:rect l="T12" t="T13" r="T14" b="T15"/>
              <a:pathLst>
                <a:path w="5" h="2">
                  <a:moveTo>
                    <a:pt x="5" y="0"/>
                  </a:moveTo>
                  <a:lnTo>
                    <a:pt x="2" y="2"/>
                  </a:lnTo>
                  <a:lnTo>
                    <a:pt x="0" y="0"/>
                  </a:lnTo>
                  <a:lnTo>
                    <a:pt x="5" y="0"/>
                  </a:lnTo>
                  <a:close/>
                </a:path>
              </a:pathLst>
            </a:custGeom>
            <a:grpFill/>
            <a:ln w="1588">
              <a:solidFill>
                <a:srgbClr val="000000"/>
              </a:solidFill>
              <a:prstDash val="solid"/>
              <a:round/>
              <a:headEnd/>
              <a:tailEnd/>
            </a:ln>
          </p:spPr>
          <p:txBody>
            <a:bodyPr/>
            <a:lstStyle/>
            <a:p>
              <a:pPr eaLnBrk="0" hangingPunct="0">
                <a:defRPr/>
              </a:pPr>
              <a:endParaRPr lang="en-US" sz="1800">
                <a:solidFill>
                  <a:srgbClr val="000000"/>
                </a:solidFill>
              </a:endParaRPr>
            </a:p>
          </p:txBody>
        </p:sp>
        <p:sp>
          <p:nvSpPr>
            <p:cNvPr id="4242" name="Freeform 63"/>
            <p:cNvSpPr>
              <a:spLocks/>
            </p:cNvSpPr>
            <p:nvPr/>
          </p:nvSpPr>
          <p:spPr bwMode="auto">
            <a:xfrm>
              <a:off x="-3460" y="3154"/>
              <a:ext cx="3" cy="1"/>
            </a:xfrm>
            <a:custGeom>
              <a:avLst/>
              <a:gdLst>
                <a:gd name="T0" fmla="*/ 2 w 3"/>
                <a:gd name="T1" fmla="*/ 0 h 1"/>
                <a:gd name="T2" fmla="*/ 3 w 3"/>
                <a:gd name="T3" fmla="*/ 0 h 1"/>
                <a:gd name="T4" fmla="*/ 2 w 3"/>
                <a:gd name="T5" fmla="*/ 1 h 1"/>
                <a:gd name="T6" fmla="*/ 0 w 3"/>
                <a:gd name="T7" fmla="*/ 1 h 1"/>
                <a:gd name="T8" fmla="*/ 2 w 3"/>
                <a:gd name="T9" fmla="*/ 0 h 1"/>
                <a:gd name="T10" fmla="*/ 0 60000 65536"/>
                <a:gd name="T11" fmla="*/ 0 60000 65536"/>
                <a:gd name="T12" fmla="*/ 0 60000 65536"/>
                <a:gd name="T13" fmla="*/ 0 60000 65536"/>
                <a:gd name="T14" fmla="*/ 0 60000 65536"/>
                <a:gd name="T15" fmla="*/ 0 w 3"/>
                <a:gd name="T16" fmla="*/ 0 h 1"/>
                <a:gd name="T17" fmla="*/ 3 w 3"/>
                <a:gd name="T18" fmla="*/ 1 h 1"/>
              </a:gdLst>
              <a:ahLst/>
              <a:cxnLst>
                <a:cxn ang="T10">
                  <a:pos x="T0" y="T1"/>
                </a:cxn>
                <a:cxn ang="T11">
                  <a:pos x="T2" y="T3"/>
                </a:cxn>
                <a:cxn ang="T12">
                  <a:pos x="T4" y="T5"/>
                </a:cxn>
                <a:cxn ang="T13">
                  <a:pos x="T6" y="T7"/>
                </a:cxn>
                <a:cxn ang="T14">
                  <a:pos x="T8" y="T9"/>
                </a:cxn>
              </a:cxnLst>
              <a:rect l="T15" t="T16" r="T17" b="T18"/>
              <a:pathLst>
                <a:path w="3" h="1">
                  <a:moveTo>
                    <a:pt x="2" y="0"/>
                  </a:moveTo>
                  <a:lnTo>
                    <a:pt x="3" y="0"/>
                  </a:lnTo>
                  <a:lnTo>
                    <a:pt x="2" y="1"/>
                  </a:lnTo>
                  <a:lnTo>
                    <a:pt x="0" y="1"/>
                  </a:lnTo>
                  <a:lnTo>
                    <a:pt x="2" y="0"/>
                  </a:lnTo>
                  <a:close/>
                </a:path>
              </a:pathLst>
            </a:custGeom>
            <a:grpFill/>
            <a:ln w="1588">
              <a:solidFill>
                <a:srgbClr val="000000"/>
              </a:solidFill>
              <a:prstDash val="solid"/>
              <a:round/>
              <a:headEnd/>
              <a:tailEnd/>
            </a:ln>
          </p:spPr>
          <p:txBody>
            <a:bodyPr/>
            <a:lstStyle/>
            <a:p>
              <a:pPr eaLnBrk="0" hangingPunct="0">
                <a:defRPr/>
              </a:pPr>
              <a:endParaRPr lang="en-US" sz="1800">
                <a:solidFill>
                  <a:srgbClr val="000000"/>
                </a:solidFill>
              </a:endParaRPr>
            </a:p>
          </p:txBody>
        </p:sp>
        <p:sp>
          <p:nvSpPr>
            <p:cNvPr id="4243" name="Freeform 64"/>
            <p:cNvSpPr>
              <a:spLocks/>
            </p:cNvSpPr>
            <p:nvPr/>
          </p:nvSpPr>
          <p:spPr bwMode="auto">
            <a:xfrm>
              <a:off x="-3570" y="3173"/>
              <a:ext cx="9" cy="11"/>
            </a:xfrm>
            <a:custGeom>
              <a:avLst/>
              <a:gdLst>
                <a:gd name="T0" fmla="*/ 4 w 9"/>
                <a:gd name="T1" fmla="*/ 11 h 11"/>
                <a:gd name="T2" fmla="*/ 0 w 9"/>
                <a:gd name="T3" fmla="*/ 9 h 11"/>
                <a:gd name="T4" fmla="*/ 4 w 9"/>
                <a:gd name="T5" fmla="*/ 6 h 11"/>
                <a:gd name="T6" fmla="*/ 4 w 9"/>
                <a:gd name="T7" fmla="*/ 6 h 11"/>
                <a:gd name="T8" fmla="*/ 0 w 9"/>
                <a:gd name="T9" fmla="*/ 2 h 11"/>
                <a:gd name="T10" fmla="*/ 0 w 9"/>
                <a:gd name="T11" fmla="*/ 0 h 11"/>
                <a:gd name="T12" fmla="*/ 4 w 9"/>
                <a:gd name="T13" fmla="*/ 0 h 11"/>
                <a:gd name="T14" fmla="*/ 5 w 9"/>
                <a:gd name="T15" fmla="*/ 2 h 11"/>
                <a:gd name="T16" fmla="*/ 9 w 9"/>
                <a:gd name="T17" fmla="*/ 2 h 11"/>
                <a:gd name="T18" fmla="*/ 7 w 9"/>
                <a:gd name="T19" fmla="*/ 6 h 11"/>
                <a:gd name="T20" fmla="*/ 4 w 9"/>
                <a:gd name="T21" fmla="*/ 11 h 1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
                <a:gd name="T34" fmla="*/ 0 h 11"/>
                <a:gd name="T35" fmla="*/ 9 w 9"/>
                <a:gd name="T36" fmla="*/ 11 h 1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 h="11">
                  <a:moveTo>
                    <a:pt x="4" y="11"/>
                  </a:moveTo>
                  <a:lnTo>
                    <a:pt x="0" y="9"/>
                  </a:lnTo>
                  <a:lnTo>
                    <a:pt x="4" y="6"/>
                  </a:lnTo>
                  <a:lnTo>
                    <a:pt x="0" y="2"/>
                  </a:lnTo>
                  <a:lnTo>
                    <a:pt x="0" y="0"/>
                  </a:lnTo>
                  <a:lnTo>
                    <a:pt x="4" y="0"/>
                  </a:lnTo>
                  <a:lnTo>
                    <a:pt x="5" y="2"/>
                  </a:lnTo>
                  <a:lnTo>
                    <a:pt x="9" y="2"/>
                  </a:lnTo>
                  <a:lnTo>
                    <a:pt x="7" y="6"/>
                  </a:lnTo>
                  <a:lnTo>
                    <a:pt x="4" y="11"/>
                  </a:lnTo>
                  <a:close/>
                </a:path>
              </a:pathLst>
            </a:custGeom>
            <a:grpFill/>
            <a:ln w="1588">
              <a:solidFill>
                <a:srgbClr val="000000"/>
              </a:solidFill>
              <a:prstDash val="solid"/>
              <a:round/>
              <a:headEnd/>
              <a:tailEnd/>
            </a:ln>
          </p:spPr>
          <p:txBody>
            <a:bodyPr/>
            <a:lstStyle/>
            <a:p>
              <a:pPr eaLnBrk="0" hangingPunct="0">
                <a:defRPr/>
              </a:pPr>
              <a:endParaRPr lang="en-US" sz="1800">
                <a:solidFill>
                  <a:srgbClr val="000000"/>
                </a:solidFill>
              </a:endParaRPr>
            </a:p>
          </p:txBody>
        </p:sp>
        <p:sp>
          <p:nvSpPr>
            <p:cNvPr id="4244" name="Freeform 65"/>
            <p:cNvSpPr>
              <a:spLocks/>
            </p:cNvSpPr>
            <p:nvPr/>
          </p:nvSpPr>
          <p:spPr bwMode="auto">
            <a:xfrm>
              <a:off x="-3424" y="3124"/>
              <a:ext cx="23" cy="21"/>
            </a:xfrm>
            <a:custGeom>
              <a:avLst/>
              <a:gdLst>
                <a:gd name="T0" fmla="*/ 23 w 23"/>
                <a:gd name="T1" fmla="*/ 0 h 21"/>
                <a:gd name="T2" fmla="*/ 22 w 23"/>
                <a:gd name="T3" fmla="*/ 6 h 21"/>
                <a:gd name="T4" fmla="*/ 13 w 23"/>
                <a:gd name="T5" fmla="*/ 9 h 21"/>
                <a:gd name="T6" fmla="*/ 12 w 23"/>
                <a:gd name="T7" fmla="*/ 14 h 21"/>
                <a:gd name="T8" fmla="*/ 7 w 23"/>
                <a:gd name="T9" fmla="*/ 19 h 21"/>
                <a:gd name="T10" fmla="*/ 0 w 23"/>
                <a:gd name="T11" fmla="*/ 21 h 21"/>
                <a:gd name="T12" fmla="*/ 5 w 23"/>
                <a:gd name="T13" fmla="*/ 17 h 21"/>
                <a:gd name="T14" fmla="*/ 5 w 23"/>
                <a:gd name="T15" fmla="*/ 10 h 21"/>
                <a:gd name="T16" fmla="*/ 9 w 23"/>
                <a:gd name="T17" fmla="*/ 9 h 21"/>
                <a:gd name="T18" fmla="*/ 12 w 23"/>
                <a:gd name="T19" fmla="*/ 9 h 21"/>
                <a:gd name="T20" fmla="*/ 12 w 23"/>
                <a:gd name="T21" fmla="*/ 4 h 21"/>
                <a:gd name="T22" fmla="*/ 14 w 23"/>
                <a:gd name="T23" fmla="*/ 0 h 21"/>
                <a:gd name="T24" fmla="*/ 18 w 23"/>
                <a:gd name="T25" fmla="*/ 0 h 21"/>
                <a:gd name="T26" fmla="*/ 23 w 23"/>
                <a:gd name="T27" fmla="*/ 0 h 2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21"/>
                <a:gd name="T44" fmla="*/ 23 w 23"/>
                <a:gd name="T45" fmla="*/ 21 h 2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21">
                  <a:moveTo>
                    <a:pt x="23" y="0"/>
                  </a:moveTo>
                  <a:lnTo>
                    <a:pt x="22" y="6"/>
                  </a:lnTo>
                  <a:lnTo>
                    <a:pt x="13" y="9"/>
                  </a:lnTo>
                  <a:lnTo>
                    <a:pt x="12" y="14"/>
                  </a:lnTo>
                  <a:lnTo>
                    <a:pt x="7" y="19"/>
                  </a:lnTo>
                  <a:lnTo>
                    <a:pt x="0" y="21"/>
                  </a:lnTo>
                  <a:lnTo>
                    <a:pt x="5" y="17"/>
                  </a:lnTo>
                  <a:lnTo>
                    <a:pt x="5" y="10"/>
                  </a:lnTo>
                  <a:lnTo>
                    <a:pt x="9" y="9"/>
                  </a:lnTo>
                  <a:lnTo>
                    <a:pt x="12" y="9"/>
                  </a:lnTo>
                  <a:lnTo>
                    <a:pt x="12" y="4"/>
                  </a:lnTo>
                  <a:lnTo>
                    <a:pt x="14" y="0"/>
                  </a:lnTo>
                  <a:lnTo>
                    <a:pt x="18" y="0"/>
                  </a:lnTo>
                  <a:lnTo>
                    <a:pt x="23" y="0"/>
                  </a:lnTo>
                  <a:close/>
                </a:path>
              </a:pathLst>
            </a:custGeom>
            <a:grpFill/>
            <a:ln w="1588">
              <a:solidFill>
                <a:srgbClr val="000000"/>
              </a:solidFill>
              <a:prstDash val="solid"/>
              <a:round/>
              <a:headEnd/>
              <a:tailEnd/>
            </a:ln>
          </p:spPr>
          <p:txBody>
            <a:bodyPr/>
            <a:lstStyle/>
            <a:p>
              <a:pPr eaLnBrk="0" hangingPunct="0">
                <a:defRPr/>
              </a:pPr>
              <a:endParaRPr lang="en-US" sz="1800">
                <a:solidFill>
                  <a:srgbClr val="000000"/>
                </a:solidFill>
              </a:endParaRPr>
            </a:p>
          </p:txBody>
        </p:sp>
        <p:sp>
          <p:nvSpPr>
            <p:cNvPr id="4245" name="Freeform 66"/>
            <p:cNvSpPr>
              <a:spLocks/>
            </p:cNvSpPr>
            <p:nvPr/>
          </p:nvSpPr>
          <p:spPr bwMode="auto">
            <a:xfrm>
              <a:off x="-3479" y="3155"/>
              <a:ext cx="5" cy="6"/>
            </a:xfrm>
            <a:custGeom>
              <a:avLst/>
              <a:gdLst>
                <a:gd name="T0" fmla="*/ 1 w 5"/>
                <a:gd name="T1" fmla="*/ 6 h 6"/>
                <a:gd name="T2" fmla="*/ 0 w 5"/>
                <a:gd name="T3" fmla="*/ 6 h 6"/>
                <a:gd name="T4" fmla="*/ 1 w 5"/>
                <a:gd name="T5" fmla="*/ 2 h 6"/>
                <a:gd name="T6" fmla="*/ 5 w 5"/>
                <a:gd name="T7" fmla="*/ 0 h 6"/>
                <a:gd name="T8" fmla="*/ 5 w 5"/>
                <a:gd name="T9" fmla="*/ 2 h 6"/>
                <a:gd name="T10" fmla="*/ 1 w 5"/>
                <a:gd name="T11" fmla="*/ 6 h 6"/>
                <a:gd name="T12" fmla="*/ 0 60000 65536"/>
                <a:gd name="T13" fmla="*/ 0 60000 65536"/>
                <a:gd name="T14" fmla="*/ 0 60000 65536"/>
                <a:gd name="T15" fmla="*/ 0 60000 65536"/>
                <a:gd name="T16" fmla="*/ 0 60000 65536"/>
                <a:gd name="T17" fmla="*/ 0 60000 65536"/>
                <a:gd name="T18" fmla="*/ 0 w 5"/>
                <a:gd name="T19" fmla="*/ 0 h 6"/>
                <a:gd name="T20" fmla="*/ 5 w 5"/>
                <a:gd name="T21" fmla="*/ 6 h 6"/>
              </a:gdLst>
              <a:ahLst/>
              <a:cxnLst>
                <a:cxn ang="T12">
                  <a:pos x="T0" y="T1"/>
                </a:cxn>
                <a:cxn ang="T13">
                  <a:pos x="T2" y="T3"/>
                </a:cxn>
                <a:cxn ang="T14">
                  <a:pos x="T4" y="T5"/>
                </a:cxn>
                <a:cxn ang="T15">
                  <a:pos x="T6" y="T7"/>
                </a:cxn>
                <a:cxn ang="T16">
                  <a:pos x="T8" y="T9"/>
                </a:cxn>
                <a:cxn ang="T17">
                  <a:pos x="T10" y="T11"/>
                </a:cxn>
              </a:cxnLst>
              <a:rect l="T18" t="T19" r="T20" b="T21"/>
              <a:pathLst>
                <a:path w="5" h="6">
                  <a:moveTo>
                    <a:pt x="1" y="6"/>
                  </a:moveTo>
                  <a:lnTo>
                    <a:pt x="0" y="6"/>
                  </a:lnTo>
                  <a:lnTo>
                    <a:pt x="1" y="2"/>
                  </a:lnTo>
                  <a:lnTo>
                    <a:pt x="5" y="0"/>
                  </a:lnTo>
                  <a:lnTo>
                    <a:pt x="5" y="2"/>
                  </a:lnTo>
                  <a:lnTo>
                    <a:pt x="1" y="6"/>
                  </a:lnTo>
                  <a:close/>
                </a:path>
              </a:pathLst>
            </a:custGeom>
            <a:grpFill/>
            <a:ln w="1588">
              <a:solidFill>
                <a:srgbClr val="000000"/>
              </a:solidFill>
              <a:prstDash val="solid"/>
              <a:round/>
              <a:headEnd/>
              <a:tailEnd/>
            </a:ln>
          </p:spPr>
          <p:txBody>
            <a:bodyPr/>
            <a:lstStyle/>
            <a:p>
              <a:pPr eaLnBrk="0" hangingPunct="0">
                <a:defRPr/>
              </a:pPr>
              <a:endParaRPr lang="en-US" sz="1800">
                <a:solidFill>
                  <a:srgbClr val="000000"/>
                </a:solidFill>
              </a:endParaRPr>
            </a:p>
          </p:txBody>
        </p:sp>
        <p:sp>
          <p:nvSpPr>
            <p:cNvPr id="4246" name="Freeform 67"/>
            <p:cNvSpPr>
              <a:spLocks/>
            </p:cNvSpPr>
            <p:nvPr/>
          </p:nvSpPr>
          <p:spPr bwMode="auto">
            <a:xfrm>
              <a:off x="-3562" y="3173"/>
              <a:ext cx="11" cy="9"/>
            </a:xfrm>
            <a:custGeom>
              <a:avLst/>
              <a:gdLst>
                <a:gd name="T0" fmla="*/ 6 w 11"/>
                <a:gd name="T1" fmla="*/ 9 h 9"/>
                <a:gd name="T2" fmla="*/ 5 w 11"/>
                <a:gd name="T3" fmla="*/ 6 h 9"/>
                <a:gd name="T4" fmla="*/ 1 w 11"/>
                <a:gd name="T5" fmla="*/ 9 h 9"/>
                <a:gd name="T6" fmla="*/ 1 w 11"/>
                <a:gd name="T7" fmla="*/ 9 h 9"/>
                <a:gd name="T8" fmla="*/ 0 w 11"/>
                <a:gd name="T9" fmla="*/ 9 h 9"/>
                <a:gd name="T10" fmla="*/ 8 w 11"/>
                <a:gd name="T11" fmla="*/ 2 h 9"/>
                <a:gd name="T12" fmla="*/ 8 w 11"/>
                <a:gd name="T13" fmla="*/ 0 h 9"/>
                <a:gd name="T14" fmla="*/ 11 w 11"/>
                <a:gd name="T15" fmla="*/ 0 h 9"/>
                <a:gd name="T16" fmla="*/ 9 w 11"/>
                <a:gd name="T17" fmla="*/ 6 h 9"/>
                <a:gd name="T18" fmla="*/ 9 w 11"/>
                <a:gd name="T19" fmla="*/ 9 h 9"/>
                <a:gd name="T20" fmla="*/ 6 w 11"/>
                <a:gd name="T21" fmla="*/ 9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
                <a:gd name="T34" fmla="*/ 0 h 9"/>
                <a:gd name="T35" fmla="*/ 11 w 11"/>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 h="9">
                  <a:moveTo>
                    <a:pt x="6" y="9"/>
                  </a:moveTo>
                  <a:lnTo>
                    <a:pt x="5" y="6"/>
                  </a:lnTo>
                  <a:lnTo>
                    <a:pt x="1" y="9"/>
                  </a:lnTo>
                  <a:lnTo>
                    <a:pt x="0" y="9"/>
                  </a:lnTo>
                  <a:lnTo>
                    <a:pt x="8" y="2"/>
                  </a:lnTo>
                  <a:lnTo>
                    <a:pt x="8" y="0"/>
                  </a:lnTo>
                  <a:lnTo>
                    <a:pt x="11" y="0"/>
                  </a:lnTo>
                  <a:lnTo>
                    <a:pt x="9" y="6"/>
                  </a:lnTo>
                  <a:lnTo>
                    <a:pt x="9" y="9"/>
                  </a:lnTo>
                  <a:lnTo>
                    <a:pt x="6" y="9"/>
                  </a:lnTo>
                  <a:close/>
                </a:path>
              </a:pathLst>
            </a:custGeom>
            <a:grpFill/>
            <a:ln w="1588">
              <a:solidFill>
                <a:srgbClr val="000000"/>
              </a:solidFill>
              <a:prstDash val="solid"/>
              <a:round/>
              <a:headEnd/>
              <a:tailEnd/>
            </a:ln>
          </p:spPr>
          <p:txBody>
            <a:bodyPr/>
            <a:lstStyle/>
            <a:p>
              <a:pPr eaLnBrk="0" hangingPunct="0">
                <a:defRPr/>
              </a:pPr>
              <a:endParaRPr lang="en-US" sz="1800">
                <a:solidFill>
                  <a:srgbClr val="000000"/>
                </a:solidFill>
              </a:endParaRPr>
            </a:p>
          </p:txBody>
        </p:sp>
        <p:sp>
          <p:nvSpPr>
            <p:cNvPr id="4247" name="Freeform 68"/>
            <p:cNvSpPr>
              <a:spLocks/>
            </p:cNvSpPr>
            <p:nvPr/>
          </p:nvSpPr>
          <p:spPr bwMode="auto">
            <a:xfrm>
              <a:off x="-3581" y="3175"/>
              <a:ext cx="2" cy="4"/>
            </a:xfrm>
            <a:custGeom>
              <a:avLst/>
              <a:gdLst>
                <a:gd name="T0" fmla="*/ 1 w 2"/>
                <a:gd name="T1" fmla="*/ 4 h 4"/>
                <a:gd name="T2" fmla="*/ 0 w 2"/>
                <a:gd name="T3" fmla="*/ 0 h 4"/>
                <a:gd name="T4" fmla="*/ 2 w 2"/>
                <a:gd name="T5" fmla="*/ 0 h 4"/>
                <a:gd name="T6" fmla="*/ 1 w 2"/>
                <a:gd name="T7" fmla="*/ 4 h 4"/>
                <a:gd name="T8" fmla="*/ 0 60000 65536"/>
                <a:gd name="T9" fmla="*/ 0 60000 65536"/>
                <a:gd name="T10" fmla="*/ 0 60000 65536"/>
                <a:gd name="T11" fmla="*/ 0 60000 65536"/>
                <a:gd name="T12" fmla="*/ 0 w 2"/>
                <a:gd name="T13" fmla="*/ 0 h 4"/>
                <a:gd name="T14" fmla="*/ 2 w 2"/>
                <a:gd name="T15" fmla="*/ 4 h 4"/>
              </a:gdLst>
              <a:ahLst/>
              <a:cxnLst>
                <a:cxn ang="T8">
                  <a:pos x="T0" y="T1"/>
                </a:cxn>
                <a:cxn ang="T9">
                  <a:pos x="T2" y="T3"/>
                </a:cxn>
                <a:cxn ang="T10">
                  <a:pos x="T4" y="T5"/>
                </a:cxn>
                <a:cxn ang="T11">
                  <a:pos x="T6" y="T7"/>
                </a:cxn>
              </a:cxnLst>
              <a:rect l="T12" t="T13" r="T14" b="T15"/>
              <a:pathLst>
                <a:path w="2" h="4">
                  <a:moveTo>
                    <a:pt x="1" y="4"/>
                  </a:moveTo>
                  <a:lnTo>
                    <a:pt x="0" y="0"/>
                  </a:lnTo>
                  <a:lnTo>
                    <a:pt x="2" y="0"/>
                  </a:lnTo>
                  <a:lnTo>
                    <a:pt x="1" y="4"/>
                  </a:lnTo>
                  <a:close/>
                </a:path>
              </a:pathLst>
            </a:custGeom>
            <a:grpFill/>
            <a:ln w="1588">
              <a:solidFill>
                <a:srgbClr val="000000"/>
              </a:solidFill>
              <a:prstDash val="solid"/>
              <a:round/>
              <a:headEnd/>
              <a:tailEnd/>
            </a:ln>
          </p:spPr>
          <p:txBody>
            <a:bodyPr/>
            <a:lstStyle/>
            <a:p>
              <a:pPr eaLnBrk="0" hangingPunct="0">
                <a:defRPr/>
              </a:pPr>
              <a:endParaRPr lang="en-US" sz="1800">
                <a:solidFill>
                  <a:srgbClr val="000000"/>
                </a:solidFill>
              </a:endParaRPr>
            </a:p>
          </p:txBody>
        </p:sp>
        <p:sp>
          <p:nvSpPr>
            <p:cNvPr id="4248" name="Freeform 69"/>
            <p:cNvSpPr>
              <a:spLocks/>
            </p:cNvSpPr>
            <p:nvPr/>
          </p:nvSpPr>
          <p:spPr bwMode="auto">
            <a:xfrm>
              <a:off x="-3549" y="3171"/>
              <a:ext cx="16" cy="13"/>
            </a:xfrm>
            <a:custGeom>
              <a:avLst/>
              <a:gdLst>
                <a:gd name="T0" fmla="*/ 0 w 16"/>
                <a:gd name="T1" fmla="*/ 4 h 13"/>
                <a:gd name="T2" fmla="*/ 2 w 16"/>
                <a:gd name="T3" fmla="*/ 4 h 13"/>
                <a:gd name="T4" fmla="*/ 2 w 16"/>
                <a:gd name="T5" fmla="*/ 0 h 13"/>
                <a:gd name="T6" fmla="*/ 6 w 16"/>
                <a:gd name="T7" fmla="*/ 0 h 13"/>
                <a:gd name="T8" fmla="*/ 6 w 16"/>
                <a:gd name="T9" fmla="*/ 4 h 13"/>
                <a:gd name="T10" fmla="*/ 16 w 16"/>
                <a:gd name="T11" fmla="*/ 2 h 13"/>
                <a:gd name="T12" fmla="*/ 16 w 16"/>
                <a:gd name="T13" fmla="*/ 4 h 13"/>
                <a:gd name="T14" fmla="*/ 3 w 16"/>
                <a:gd name="T15" fmla="*/ 11 h 13"/>
                <a:gd name="T16" fmla="*/ 0 w 16"/>
                <a:gd name="T17" fmla="*/ 13 h 13"/>
                <a:gd name="T18" fmla="*/ 0 w 16"/>
                <a:gd name="T19" fmla="*/ 4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
                <a:gd name="T31" fmla="*/ 0 h 13"/>
                <a:gd name="T32" fmla="*/ 16 w 16"/>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 h="13">
                  <a:moveTo>
                    <a:pt x="0" y="4"/>
                  </a:moveTo>
                  <a:lnTo>
                    <a:pt x="2" y="4"/>
                  </a:lnTo>
                  <a:lnTo>
                    <a:pt x="2" y="0"/>
                  </a:lnTo>
                  <a:lnTo>
                    <a:pt x="6" y="0"/>
                  </a:lnTo>
                  <a:lnTo>
                    <a:pt x="6" y="4"/>
                  </a:lnTo>
                  <a:lnTo>
                    <a:pt x="16" y="2"/>
                  </a:lnTo>
                  <a:lnTo>
                    <a:pt x="16" y="4"/>
                  </a:lnTo>
                  <a:lnTo>
                    <a:pt x="3" y="11"/>
                  </a:lnTo>
                  <a:lnTo>
                    <a:pt x="0" y="13"/>
                  </a:lnTo>
                  <a:lnTo>
                    <a:pt x="0" y="4"/>
                  </a:lnTo>
                  <a:close/>
                </a:path>
              </a:pathLst>
            </a:custGeom>
            <a:grpFill/>
            <a:ln w="1651">
              <a:solidFill>
                <a:srgbClr val="000000"/>
              </a:solidFill>
              <a:prstDash val="solid"/>
              <a:round/>
              <a:headEnd/>
              <a:tailEnd/>
            </a:ln>
          </p:spPr>
          <p:txBody>
            <a:bodyPr/>
            <a:lstStyle/>
            <a:p>
              <a:pPr eaLnBrk="0" hangingPunct="0">
                <a:defRPr/>
              </a:pPr>
              <a:endParaRPr lang="en-US" sz="1800">
                <a:solidFill>
                  <a:srgbClr val="000000"/>
                </a:solidFill>
              </a:endParaRPr>
            </a:p>
          </p:txBody>
        </p:sp>
        <p:sp>
          <p:nvSpPr>
            <p:cNvPr id="4249" name="Freeform 70"/>
            <p:cNvSpPr>
              <a:spLocks/>
            </p:cNvSpPr>
            <p:nvPr/>
          </p:nvSpPr>
          <p:spPr bwMode="auto">
            <a:xfrm>
              <a:off x="-3446" y="3013"/>
              <a:ext cx="7" cy="2"/>
            </a:xfrm>
            <a:custGeom>
              <a:avLst/>
              <a:gdLst>
                <a:gd name="T0" fmla="*/ 4 w 7"/>
                <a:gd name="T1" fmla="*/ 2 h 2"/>
                <a:gd name="T2" fmla="*/ 0 w 7"/>
                <a:gd name="T3" fmla="*/ 2 h 2"/>
                <a:gd name="T4" fmla="*/ 3 w 7"/>
                <a:gd name="T5" fmla="*/ 0 h 2"/>
                <a:gd name="T6" fmla="*/ 7 w 7"/>
                <a:gd name="T7" fmla="*/ 0 h 2"/>
                <a:gd name="T8" fmla="*/ 4 w 7"/>
                <a:gd name="T9" fmla="*/ 2 h 2"/>
                <a:gd name="T10" fmla="*/ 0 60000 65536"/>
                <a:gd name="T11" fmla="*/ 0 60000 65536"/>
                <a:gd name="T12" fmla="*/ 0 60000 65536"/>
                <a:gd name="T13" fmla="*/ 0 60000 65536"/>
                <a:gd name="T14" fmla="*/ 0 60000 65536"/>
                <a:gd name="T15" fmla="*/ 0 w 7"/>
                <a:gd name="T16" fmla="*/ 0 h 2"/>
                <a:gd name="T17" fmla="*/ 7 w 7"/>
                <a:gd name="T18" fmla="*/ 2 h 2"/>
              </a:gdLst>
              <a:ahLst/>
              <a:cxnLst>
                <a:cxn ang="T10">
                  <a:pos x="T0" y="T1"/>
                </a:cxn>
                <a:cxn ang="T11">
                  <a:pos x="T2" y="T3"/>
                </a:cxn>
                <a:cxn ang="T12">
                  <a:pos x="T4" y="T5"/>
                </a:cxn>
                <a:cxn ang="T13">
                  <a:pos x="T6" y="T7"/>
                </a:cxn>
                <a:cxn ang="T14">
                  <a:pos x="T8" y="T9"/>
                </a:cxn>
              </a:cxnLst>
              <a:rect l="T15" t="T16" r="T17" b="T18"/>
              <a:pathLst>
                <a:path w="7" h="2">
                  <a:moveTo>
                    <a:pt x="4" y="2"/>
                  </a:moveTo>
                  <a:lnTo>
                    <a:pt x="0" y="2"/>
                  </a:lnTo>
                  <a:lnTo>
                    <a:pt x="3" y="0"/>
                  </a:lnTo>
                  <a:lnTo>
                    <a:pt x="7" y="0"/>
                  </a:lnTo>
                  <a:lnTo>
                    <a:pt x="4" y="2"/>
                  </a:lnTo>
                  <a:close/>
                </a:path>
              </a:pathLst>
            </a:custGeom>
            <a:grpFill/>
            <a:ln w="1588">
              <a:solidFill>
                <a:srgbClr val="000000"/>
              </a:solidFill>
              <a:prstDash val="solid"/>
              <a:round/>
              <a:headEnd/>
              <a:tailEnd/>
            </a:ln>
          </p:spPr>
          <p:txBody>
            <a:bodyPr/>
            <a:lstStyle/>
            <a:p>
              <a:pPr eaLnBrk="0" hangingPunct="0">
                <a:defRPr/>
              </a:pPr>
              <a:endParaRPr lang="en-US" sz="1800">
                <a:solidFill>
                  <a:srgbClr val="000000"/>
                </a:solidFill>
              </a:endParaRPr>
            </a:p>
          </p:txBody>
        </p:sp>
        <p:sp>
          <p:nvSpPr>
            <p:cNvPr id="4250" name="Freeform 71"/>
            <p:cNvSpPr>
              <a:spLocks/>
            </p:cNvSpPr>
            <p:nvPr/>
          </p:nvSpPr>
          <p:spPr bwMode="auto">
            <a:xfrm>
              <a:off x="-3438" y="3143"/>
              <a:ext cx="5" cy="5"/>
            </a:xfrm>
            <a:custGeom>
              <a:avLst/>
              <a:gdLst>
                <a:gd name="T0" fmla="*/ 5 w 5"/>
                <a:gd name="T1" fmla="*/ 0 h 5"/>
                <a:gd name="T2" fmla="*/ 4 w 5"/>
                <a:gd name="T3" fmla="*/ 5 h 5"/>
                <a:gd name="T4" fmla="*/ 3 w 5"/>
                <a:gd name="T5" fmla="*/ 2 h 5"/>
                <a:gd name="T6" fmla="*/ 0 w 5"/>
                <a:gd name="T7" fmla="*/ 2 h 5"/>
                <a:gd name="T8" fmla="*/ 0 w 5"/>
                <a:gd name="T9" fmla="*/ 2 h 5"/>
                <a:gd name="T10" fmla="*/ 3 w 5"/>
                <a:gd name="T11" fmla="*/ 0 h 5"/>
                <a:gd name="T12" fmla="*/ 5 w 5"/>
                <a:gd name="T13" fmla="*/ 0 h 5"/>
                <a:gd name="T14" fmla="*/ 0 60000 65536"/>
                <a:gd name="T15" fmla="*/ 0 60000 65536"/>
                <a:gd name="T16" fmla="*/ 0 60000 65536"/>
                <a:gd name="T17" fmla="*/ 0 60000 65536"/>
                <a:gd name="T18" fmla="*/ 0 60000 65536"/>
                <a:gd name="T19" fmla="*/ 0 60000 65536"/>
                <a:gd name="T20" fmla="*/ 0 60000 65536"/>
                <a:gd name="T21" fmla="*/ 0 w 5"/>
                <a:gd name="T22" fmla="*/ 0 h 5"/>
                <a:gd name="T23" fmla="*/ 5 w 5"/>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5">
                  <a:moveTo>
                    <a:pt x="5" y="0"/>
                  </a:moveTo>
                  <a:lnTo>
                    <a:pt x="4" y="5"/>
                  </a:lnTo>
                  <a:lnTo>
                    <a:pt x="3" y="2"/>
                  </a:lnTo>
                  <a:lnTo>
                    <a:pt x="0" y="2"/>
                  </a:lnTo>
                  <a:lnTo>
                    <a:pt x="3" y="0"/>
                  </a:lnTo>
                  <a:lnTo>
                    <a:pt x="5" y="0"/>
                  </a:lnTo>
                  <a:close/>
                </a:path>
              </a:pathLst>
            </a:custGeom>
            <a:grpFill/>
            <a:ln w="1588">
              <a:solidFill>
                <a:srgbClr val="000000"/>
              </a:solidFill>
              <a:prstDash val="solid"/>
              <a:round/>
              <a:headEnd/>
              <a:tailEnd/>
            </a:ln>
          </p:spPr>
          <p:txBody>
            <a:bodyPr/>
            <a:lstStyle/>
            <a:p>
              <a:pPr eaLnBrk="0" hangingPunct="0">
                <a:defRPr/>
              </a:pPr>
              <a:endParaRPr lang="en-US" sz="1800">
                <a:solidFill>
                  <a:srgbClr val="000000"/>
                </a:solidFill>
              </a:endParaRPr>
            </a:p>
          </p:txBody>
        </p:sp>
        <p:sp>
          <p:nvSpPr>
            <p:cNvPr id="4251" name="Freeform 72"/>
            <p:cNvSpPr>
              <a:spLocks/>
            </p:cNvSpPr>
            <p:nvPr/>
          </p:nvSpPr>
          <p:spPr bwMode="auto">
            <a:xfrm>
              <a:off x="-3402" y="3110"/>
              <a:ext cx="27" cy="23"/>
            </a:xfrm>
            <a:custGeom>
              <a:avLst/>
              <a:gdLst>
                <a:gd name="T0" fmla="*/ 5 w 27"/>
                <a:gd name="T1" fmla="*/ 23 h 23"/>
                <a:gd name="T2" fmla="*/ 2 w 27"/>
                <a:gd name="T3" fmla="*/ 23 h 23"/>
                <a:gd name="T4" fmla="*/ 0 w 27"/>
                <a:gd name="T5" fmla="*/ 23 h 23"/>
                <a:gd name="T6" fmla="*/ 9 w 27"/>
                <a:gd name="T7" fmla="*/ 14 h 23"/>
                <a:gd name="T8" fmla="*/ 11 w 27"/>
                <a:gd name="T9" fmla="*/ 10 h 23"/>
                <a:gd name="T10" fmla="*/ 15 w 27"/>
                <a:gd name="T11" fmla="*/ 10 h 23"/>
                <a:gd name="T12" fmla="*/ 10 w 27"/>
                <a:gd name="T13" fmla="*/ 4 h 23"/>
                <a:gd name="T14" fmla="*/ 15 w 27"/>
                <a:gd name="T15" fmla="*/ 0 h 23"/>
                <a:gd name="T16" fmla="*/ 18 w 27"/>
                <a:gd name="T17" fmla="*/ 0 h 23"/>
                <a:gd name="T18" fmla="*/ 20 w 27"/>
                <a:gd name="T19" fmla="*/ 3 h 23"/>
                <a:gd name="T20" fmla="*/ 23 w 27"/>
                <a:gd name="T21" fmla="*/ 0 h 23"/>
                <a:gd name="T22" fmla="*/ 24 w 27"/>
                <a:gd name="T23" fmla="*/ 0 h 23"/>
                <a:gd name="T24" fmla="*/ 24 w 27"/>
                <a:gd name="T25" fmla="*/ 4 h 23"/>
                <a:gd name="T26" fmla="*/ 20 w 27"/>
                <a:gd name="T27" fmla="*/ 8 h 23"/>
                <a:gd name="T28" fmla="*/ 27 w 27"/>
                <a:gd name="T29" fmla="*/ 4 h 23"/>
                <a:gd name="T30" fmla="*/ 26 w 27"/>
                <a:gd name="T31" fmla="*/ 10 h 23"/>
                <a:gd name="T32" fmla="*/ 18 w 27"/>
                <a:gd name="T33" fmla="*/ 14 h 23"/>
                <a:gd name="T34" fmla="*/ 11 w 27"/>
                <a:gd name="T35" fmla="*/ 18 h 23"/>
                <a:gd name="T36" fmla="*/ 5 w 27"/>
                <a:gd name="T37" fmla="*/ 23 h 2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
                <a:gd name="T58" fmla="*/ 0 h 23"/>
                <a:gd name="T59" fmla="*/ 27 w 27"/>
                <a:gd name="T60" fmla="*/ 23 h 2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 h="23">
                  <a:moveTo>
                    <a:pt x="5" y="23"/>
                  </a:moveTo>
                  <a:lnTo>
                    <a:pt x="2" y="23"/>
                  </a:lnTo>
                  <a:lnTo>
                    <a:pt x="0" y="23"/>
                  </a:lnTo>
                  <a:lnTo>
                    <a:pt x="9" y="14"/>
                  </a:lnTo>
                  <a:lnTo>
                    <a:pt x="11" y="10"/>
                  </a:lnTo>
                  <a:lnTo>
                    <a:pt x="15" y="10"/>
                  </a:lnTo>
                  <a:lnTo>
                    <a:pt x="10" y="4"/>
                  </a:lnTo>
                  <a:lnTo>
                    <a:pt x="15" y="0"/>
                  </a:lnTo>
                  <a:lnTo>
                    <a:pt x="18" y="0"/>
                  </a:lnTo>
                  <a:lnTo>
                    <a:pt x="20" y="3"/>
                  </a:lnTo>
                  <a:lnTo>
                    <a:pt x="23" y="0"/>
                  </a:lnTo>
                  <a:lnTo>
                    <a:pt x="24" y="0"/>
                  </a:lnTo>
                  <a:lnTo>
                    <a:pt x="24" y="4"/>
                  </a:lnTo>
                  <a:lnTo>
                    <a:pt x="20" y="8"/>
                  </a:lnTo>
                  <a:lnTo>
                    <a:pt x="27" y="4"/>
                  </a:lnTo>
                  <a:lnTo>
                    <a:pt x="26" y="10"/>
                  </a:lnTo>
                  <a:lnTo>
                    <a:pt x="18" y="14"/>
                  </a:lnTo>
                  <a:lnTo>
                    <a:pt x="11" y="18"/>
                  </a:lnTo>
                  <a:lnTo>
                    <a:pt x="5" y="23"/>
                  </a:lnTo>
                  <a:close/>
                </a:path>
              </a:pathLst>
            </a:custGeom>
            <a:grpFill/>
            <a:ln w="1588">
              <a:solidFill>
                <a:srgbClr val="000000"/>
              </a:solidFill>
              <a:prstDash val="solid"/>
              <a:round/>
              <a:headEnd/>
              <a:tailEnd/>
            </a:ln>
          </p:spPr>
          <p:txBody>
            <a:bodyPr/>
            <a:lstStyle/>
            <a:p>
              <a:pPr eaLnBrk="0" hangingPunct="0">
                <a:defRPr/>
              </a:pPr>
              <a:endParaRPr lang="en-US" sz="1800">
                <a:solidFill>
                  <a:srgbClr val="000000"/>
                </a:solidFill>
              </a:endParaRPr>
            </a:p>
          </p:txBody>
        </p:sp>
        <p:sp>
          <p:nvSpPr>
            <p:cNvPr id="4252" name="Freeform 73"/>
            <p:cNvSpPr>
              <a:spLocks/>
            </p:cNvSpPr>
            <p:nvPr/>
          </p:nvSpPr>
          <p:spPr bwMode="auto">
            <a:xfrm>
              <a:off x="-3452" y="3148"/>
              <a:ext cx="4" cy="6"/>
            </a:xfrm>
            <a:custGeom>
              <a:avLst/>
              <a:gdLst>
                <a:gd name="T0" fmla="*/ 4 w 4"/>
                <a:gd name="T1" fmla="*/ 2 h 6"/>
                <a:gd name="T2" fmla="*/ 0 w 4"/>
                <a:gd name="T3" fmla="*/ 6 h 6"/>
                <a:gd name="T4" fmla="*/ 0 w 4"/>
                <a:gd name="T5" fmla="*/ 6 h 6"/>
                <a:gd name="T6" fmla="*/ 4 w 4"/>
                <a:gd name="T7" fmla="*/ 0 h 6"/>
                <a:gd name="T8" fmla="*/ 4 w 4"/>
                <a:gd name="T9" fmla="*/ 2 h 6"/>
                <a:gd name="T10" fmla="*/ 0 60000 65536"/>
                <a:gd name="T11" fmla="*/ 0 60000 65536"/>
                <a:gd name="T12" fmla="*/ 0 60000 65536"/>
                <a:gd name="T13" fmla="*/ 0 60000 65536"/>
                <a:gd name="T14" fmla="*/ 0 60000 65536"/>
                <a:gd name="T15" fmla="*/ 0 w 4"/>
                <a:gd name="T16" fmla="*/ 0 h 6"/>
                <a:gd name="T17" fmla="*/ 4 w 4"/>
                <a:gd name="T18" fmla="*/ 6 h 6"/>
              </a:gdLst>
              <a:ahLst/>
              <a:cxnLst>
                <a:cxn ang="T10">
                  <a:pos x="T0" y="T1"/>
                </a:cxn>
                <a:cxn ang="T11">
                  <a:pos x="T2" y="T3"/>
                </a:cxn>
                <a:cxn ang="T12">
                  <a:pos x="T4" y="T5"/>
                </a:cxn>
                <a:cxn ang="T13">
                  <a:pos x="T6" y="T7"/>
                </a:cxn>
                <a:cxn ang="T14">
                  <a:pos x="T8" y="T9"/>
                </a:cxn>
              </a:cxnLst>
              <a:rect l="T15" t="T16" r="T17" b="T18"/>
              <a:pathLst>
                <a:path w="4" h="6">
                  <a:moveTo>
                    <a:pt x="4" y="2"/>
                  </a:moveTo>
                  <a:lnTo>
                    <a:pt x="0" y="6"/>
                  </a:lnTo>
                  <a:lnTo>
                    <a:pt x="4" y="0"/>
                  </a:lnTo>
                  <a:lnTo>
                    <a:pt x="4" y="2"/>
                  </a:lnTo>
                  <a:close/>
                </a:path>
              </a:pathLst>
            </a:custGeom>
            <a:grpFill/>
            <a:ln w="1588">
              <a:solidFill>
                <a:srgbClr val="000000"/>
              </a:solidFill>
              <a:prstDash val="solid"/>
              <a:round/>
              <a:headEnd/>
              <a:tailEnd/>
            </a:ln>
          </p:spPr>
          <p:txBody>
            <a:bodyPr/>
            <a:lstStyle/>
            <a:p>
              <a:pPr eaLnBrk="0" hangingPunct="0">
                <a:defRPr/>
              </a:pPr>
              <a:endParaRPr lang="en-US" sz="1800">
                <a:solidFill>
                  <a:srgbClr val="000000"/>
                </a:solidFill>
              </a:endParaRPr>
            </a:p>
          </p:txBody>
        </p:sp>
        <p:sp>
          <p:nvSpPr>
            <p:cNvPr id="4253" name="Freeform 74"/>
            <p:cNvSpPr>
              <a:spLocks/>
            </p:cNvSpPr>
            <p:nvPr/>
          </p:nvSpPr>
          <p:spPr bwMode="auto">
            <a:xfrm>
              <a:off x="-3533" y="3171"/>
              <a:ext cx="4" cy="2"/>
            </a:xfrm>
            <a:custGeom>
              <a:avLst/>
              <a:gdLst>
                <a:gd name="T0" fmla="*/ 4 w 4"/>
                <a:gd name="T1" fmla="*/ 0 h 2"/>
                <a:gd name="T2" fmla="*/ 3 w 4"/>
                <a:gd name="T3" fmla="*/ 2 h 2"/>
                <a:gd name="T4" fmla="*/ 0 w 4"/>
                <a:gd name="T5" fmla="*/ 0 h 2"/>
                <a:gd name="T6" fmla="*/ 4 w 4"/>
                <a:gd name="T7" fmla="*/ 0 h 2"/>
                <a:gd name="T8" fmla="*/ 0 60000 65536"/>
                <a:gd name="T9" fmla="*/ 0 60000 65536"/>
                <a:gd name="T10" fmla="*/ 0 60000 65536"/>
                <a:gd name="T11" fmla="*/ 0 60000 65536"/>
                <a:gd name="T12" fmla="*/ 0 w 4"/>
                <a:gd name="T13" fmla="*/ 0 h 2"/>
                <a:gd name="T14" fmla="*/ 4 w 4"/>
                <a:gd name="T15" fmla="*/ 2 h 2"/>
              </a:gdLst>
              <a:ahLst/>
              <a:cxnLst>
                <a:cxn ang="T8">
                  <a:pos x="T0" y="T1"/>
                </a:cxn>
                <a:cxn ang="T9">
                  <a:pos x="T2" y="T3"/>
                </a:cxn>
                <a:cxn ang="T10">
                  <a:pos x="T4" y="T5"/>
                </a:cxn>
                <a:cxn ang="T11">
                  <a:pos x="T6" y="T7"/>
                </a:cxn>
              </a:cxnLst>
              <a:rect l="T12" t="T13" r="T14" b="T15"/>
              <a:pathLst>
                <a:path w="4" h="2">
                  <a:moveTo>
                    <a:pt x="4" y="0"/>
                  </a:moveTo>
                  <a:lnTo>
                    <a:pt x="3" y="2"/>
                  </a:lnTo>
                  <a:lnTo>
                    <a:pt x="0" y="0"/>
                  </a:lnTo>
                  <a:lnTo>
                    <a:pt x="4" y="0"/>
                  </a:lnTo>
                  <a:close/>
                </a:path>
              </a:pathLst>
            </a:custGeom>
            <a:grpFill/>
            <a:ln w="1588">
              <a:solidFill>
                <a:srgbClr val="000000"/>
              </a:solidFill>
              <a:prstDash val="solid"/>
              <a:round/>
              <a:headEnd/>
              <a:tailEnd/>
            </a:ln>
          </p:spPr>
          <p:txBody>
            <a:bodyPr/>
            <a:lstStyle/>
            <a:p>
              <a:pPr eaLnBrk="0" hangingPunct="0">
                <a:defRPr/>
              </a:pPr>
              <a:endParaRPr lang="en-US" sz="1800">
                <a:solidFill>
                  <a:srgbClr val="000000"/>
                </a:solidFill>
              </a:endParaRPr>
            </a:p>
          </p:txBody>
        </p:sp>
        <p:sp>
          <p:nvSpPr>
            <p:cNvPr id="4254" name="Freeform 75"/>
            <p:cNvSpPr>
              <a:spLocks/>
            </p:cNvSpPr>
            <p:nvPr/>
          </p:nvSpPr>
          <p:spPr bwMode="auto">
            <a:xfrm>
              <a:off x="-3522" y="3155"/>
              <a:ext cx="37" cy="16"/>
            </a:xfrm>
            <a:custGeom>
              <a:avLst/>
              <a:gdLst>
                <a:gd name="T0" fmla="*/ 15 w 37"/>
                <a:gd name="T1" fmla="*/ 6 h 16"/>
                <a:gd name="T2" fmla="*/ 14 w 37"/>
                <a:gd name="T3" fmla="*/ 6 h 16"/>
                <a:gd name="T4" fmla="*/ 19 w 37"/>
                <a:gd name="T5" fmla="*/ 0 h 16"/>
                <a:gd name="T6" fmla="*/ 20 w 37"/>
                <a:gd name="T7" fmla="*/ 2 h 16"/>
                <a:gd name="T8" fmla="*/ 21 w 37"/>
                <a:gd name="T9" fmla="*/ 6 h 16"/>
                <a:gd name="T10" fmla="*/ 17 w 37"/>
                <a:gd name="T11" fmla="*/ 9 h 16"/>
                <a:gd name="T12" fmla="*/ 19 w 37"/>
                <a:gd name="T13" fmla="*/ 10 h 16"/>
                <a:gd name="T14" fmla="*/ 37 w 37"/>
                <a:gd name="T15" fmla="*/ 10 h 16"/>
                <a:gd name="T16" fmla="*/ 30 w 37"/>
                <a:gd name="T17" fmla="*/ 14 h 16"/>
                <a:gd name="T18" fmla="*/ 20 w 37"/>
                <a:gd name="T19" fmla="*/ 10 h 16"/>
                <a:gd name="T20" fmla="*/ 15 w 37"/>
                <a:gd name="T21" fmla="*/ 14 h 16"/>
                <a:gd name="T22" fmla="*/ 3 w 37"/>
                <a:gd name="T23" fmla="*/ 16 h 16"/>
                <a:gd name="T24" fmla="*/ 0 w 37"/>
                <a:gd name="T25" fmla="*/ 16 h 16"/>
                <a:gd name="T26" fmla="*/ 10 w 37"/>
                <a:gd name="T27" fmla="*/ 10 h 16"/>
                <a:gd name="T28" fmla="*/ 14 w 37"/>
                <a:gd name="T29" fmla="*/ 9 h 16"/>
                <a:gd name="T30" fmla="*/ 15 w 37"/>
                <a:gd name="T31" fmla="*/ 9 h 16"/>
                <a:gd name="T32" fmla="*/ 15 w 37"/>
                <a:gd name="T33" fmla="*/ 6 h 1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7"/>
                <a:gd name="T52" fmla="*/ 0 h 16"/>
                <a:gd name="T53" fmla="*/ 37 w 37"/>
                <a:gd name="T54" fmla="*/ 16 h 1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7" h="16">
                  <a:moveTo>
                    <a:pt x="15" y="6"/>
                  </a:moveTo>
                  <a:lnTo>
                    <a:pt x="14" y="6"/>
                  </a:lnTo>
                  <a:lnTo>
                    <a:pt x="19" y="0"/>
                  </a:lnTo>
                  <a:lnTo>
                    <a:pt x="20" y="2"/>
                  </a:lnTo>
                  <a:lnTo>
                    <a:pt x="21" y="6"/>
                  </a:lnTo>
                  <a:lnTo>
                    <a:pt x="17" y="9"/>
                  </a:lnTo>
                  <a:lnTo>
                    <a:pt x="19" y="10"/>
                  </a:lnTo>
                  <a:lnTo>
                    <a:pt x="37" y="10"/>
                  </a:lnTo>
                  <a:lnTo>
                    <a:pt x="30" y="14"/>
                  </a:lnTo>
                  <a:lnTo>
                    <a:pt x="20" y="10"/>
                  </a:lnTo>
                  <a:lnTo>
                    <a:pt x="15" y="14"/>
                  </a:lnTo>
                  <a:lnTo>
                    <a:pt x="3" y="16"/>
                  </a:lnTo>
                  <a:lnTo>
                    <a:pt x="0" y="16"/>
                  </a:lnTo>
                  <a:lnTo>
                    <a:pt x="10" y="10"/>
                  </a:lnTo>
                  <a:lnTo>
                    <a:pt x="14" y="9"/>
                  </a:lnTo>
                  <a:lnTo>
                    <a:pt x="15" y="9"/>
                  </a:lnTo>
                  <a:lnTo>
                    <a:pt x="15" y="6"/>
                  </a:lnTo>
                  <a:close/>
                </a:path>
              </a:pathLst>
            </a:custGeom>
            <a:grpFill/>
            <a:ln w="1651">
              <a:solidFill>
                <a:srgbClr val="000000"/>
              </a:solidFill>
              <a:prstDash val="solid"/>
              <a:round/>
              <a:headEnd/>
              <a:tailEnd/>
            </a:ln>
          </p:spPr>
          <p:txBody>
            <a:bodyPr/>
            <a:lstStyle/>
            <a:p>
              <a:pPr eaLnBrk="0" hangingPunct="0">
                <a:defRPr/>
              </a:pPr>
              <a:endParaRPr lang="en-US" sz="1800">
                <a:solidFill>
                  <a:srgbClr val="000000"/>
                </a:solidFill>
              </a:endParaRPr>
            </a:p>
          </p:txBody>
        </p:sp>
        <p:sp>
          <p:nvSpPr>
            <p:cNvPr id="4255" name="Freeform 76"/>
            <p:cNvSpPr>
              <a:spLocks/>
            </p:cNvSpPr>
            <p:nvPr/>
          </p:nvSpPr>
          <p:spPr bwMode="auto">
            <a:xfrm>
              <a:off x="-3365" y="3104"/>
              <a:ext cx="8" cy="3"/>
            </a:xfrm>
            <a:custGeom>
              <a:avLst/>
              <a:gdLst>
                <a:gd name="T0" fmla="*/ 8 w 8"/>
                <a:gd name="T1" fmla="*/ 0 h 3"/>
                <a:gd name="T2" fmla="*/ 8 w 8"/>
                <a:gd name="T3" fmla="*/ 3 h 3"/>
                <a:gd name="T4" fmla="*/ 6 w 8"/>
                <a:gd name="T5" fmla="*/ 3 h 3"/>
                <a:gd name="T6" fmla="*/ 0 w 8"/>
                <a:gd name="T7" fmla="*/ 3 h 3"/>
                <a:gd name="T8" fmla="*/ 8 w 8"/>
                <a:gd name="T9" fmla="*/ 0 h 3"/>
                <a:gd name="T10" fmla="*/ 0 60000 65536"/>
                <a:gd name="T11" fmla="*/ 0 60000 65536"/>
                <a:gd name="T12" fmla="*/ 0 60000 65536"/>
                <a:gd name="T13" fmla="*/ 0 60000 65536"/>
                <a:gd name="T14" fmla="*/ 0 60000 65536"/>
                <a:gd name="T15" fmla="*/ 0 w 8"/>
                <a:gd name="T16" fmla="*/ 0 h 3"/>
                <a:gd name="T17" fmla="*/ 8 w 8"/>
                <a:gd name="T18" fmla="*/ 3 h 3"/>
              </a:gdLst>
              <a:ahLst/>
              <a:cxnLst>
                <a:cxn ang="T10">
                  <a:pos x="T0" y="T1"/>
                </a:cxn>
                <a:cxn ang="T11">
                  <a:pos x="T2" y="T3"/>
                </a:cxn>
                <a:cxn ang="T12">
                  <a:pos x="T4" y="T5"/>
                </a:cxn>
                <a:cxn ang="T13">
                  <a:pos x="T6" y="T7"/>
                </a:cxn>
                <a:cxn ang="T14">
                  <a:pos x="T8" y="T9"/>
                </a:cxn>
              </a:cxnLst>
              <a:rect l="T15" t="T16" r="T17" b="T18"/>
              <a:pathLst>
                <a:path w="8" h="3">
                  <a:moveTo>
                    <a:pt x="8" y="0"/>
                  </a:moveTo>
                  <a:lnTo>
                    <a:pt x="8" y="3"/>
                  </a:lnTo>
                  <a:lnTo>
                    <a:pt x="6" y="3"/>
                  </a:lnTo>
                  <a:lnTo>
                    <a:pt x="0" y="3"/>
                  </a:lnTo>
                  <a:lnTo>
                    <a:pt x="8" y="0"/>
                  </a:lnTo>
                  <a:close/>
                </a:path>
              </a:pathLst>
            </a:custGeom>
            <a:grpFill/>
            <a:ln w="1588">
              <a:solidFill>
                <a:srgbClr val="000000"/>
              </a:solidFill>
              <a:prstDash val="solid"/>
              <a:round/>
              <a:headEnd/>
              <a:tailEnd/>
            </a:ln>
          </p:spPr>
          <p:txBody>
            <a:bodyPr/>
            <a:lstStyle/>
            <a:p>
              <a:pPr eaLnBrk="0" hangingPunct="0">
                <a:defRPr/>
              </a:pPr>
              <a:endParaRPr lang="en-US" sz="1800">
                <a:solidFill>
                  <a:srgbClr val="000000"/>
                </a:solidFill>
              </a:endParaRPr>
            </a:p>
          </p:txBody>
        </p:sp>
        <p:sp>
          <p:nvSpPr>
            <p:cNvPr id="4256" name="Freeform 77"/>
            <p:cNvSpPr>
              <a:spLocks/>
            </p:cNvSpPr>
            <p:nvPr/>
          </p:nvSpPr>
          <p:spPr bwMode="auto">
            <a:xfrm>
              <a:off x="-3323" y="3095"/>
              <a:ext cx="8" cy="5"/>
            </a:xfrm>
            <a:custGeom>
              <a:avLst/>
              <a:gdLst>
                <a:gd name="T0" fmla="*/ 4 w 8"/>
                <a:gd name="T1" fmla="*/ 5 h 5"/>
                <a:gd name="T2" fmla="*/ 0 w 8"/>
                <a:gd name="T3" fmla="*/ 2 h 5"/>
                <a:gd name="T4" fmla="*/ 0 w 8"/>
                <a:gd name="T5" fmla="*/ 0 h 5"/>
                <a:gd name="T6" fmla="*/ 7 w 8"/>
                <a:gd name="T7" fmla="*/ 2 h 5"/>
                <a:gd name="T8" fmla="*/ 8 w 8"/>
                <a:gd name="T9" fmla="*/ 5 h 5"/>
                <a:gd name="T10" fmla="*/ 4 w 8"/>
                <a:gd name="T11" fmla="*/ 5 h 5"/>
                <a:gd name="T12" fmla="*/ 0 60000 65536"/>
                <a:gd name="T13" fmla="*/ 0 60000 65536"/>
                <a:gd name="T14" fmla="*/ 0 60000 65536"/>
                <a:gd name="T15" fmla="*/ 0 60000 65536"/>
                <a:gd name="T16" fmla="*/ 0 60000 65536"/>
                <a:gd name="T17" fmla="*/ 0 60000 65536"/>
                <a:gd name="T18" fmla="*/ 0 w 8"/>
                <a:gd name="T19" fmla="*/ 0 h 5"/>
                <a:gd name="T20" fmla="*/ 8 w 8"/>
                <a:gd name="T21" fmla="*/ 5 h 5"/>
              </a:gdLst>
              <a:ahLst/>
              <a:cxnLst>
                <a:cxn ang="T12">
                  <a:pos x="T0" y="T1"/>
                </a:cxn>
                <a:cxn ang="T13">
                  <a:pos x="T2" y="T3"/>
                </a:cxn>
                <a:cxn ang="T14">
                  <a:pos x="T4" y="T5"/>
                </a:cxn>
                <a:cxn ang="T15">
                  <a:pos x="T6" y="T7"/>
                </a:cxn>
                <a:cxn ang="T16">
                  <a:pos x="T8" y="T9"/>
                </a:cxn>
                <a:cxn ang="T17">
                  <a:pos x="T10" y="T11"/>
                </a:cxn>
              </a:cxnLst>
              <a:rect l="T18" t="T19" r="T20" b="T21"/>
              <a:pathLst>
                <a:path w="8" h="5">
                  <a:moveTo>
                    <a:pt x="4" y="5"/>
                  </a:moveTo>
                  <a:lnTo>
                    <a:pt x="0" y="2"/>
                  </a:lnTo>
                  <a:lnTo>
                    <a:pt x="0" y="0"/>
                  </a:lnTo>
                  <a:lnTo>
                    <a:pt x="7" y="2"/>
                  </a:lnTo>
                  <a:lnTo>
                    <a:pt x="8" y="5"/>
                  </a:lnTo>
                  <a:lnTo>
                    <a:pt x="4" y="5"/>
                  </a:lnTo>
                  <a:close/>
                </a:path>
              </a:pathLst>
            </a:custGeom>
            <a:grpFill/>
            <a:ln w="1588">
              <a:solidFill>
                <a:srgbClr val="000000"/>
              </a:solidFill>
              <a:prstDash val="solid"/>
              <a:round/>
              <a:headEnd/>
              <a:tailEnd/>
            </a:ln>
          </p:spPr>
          <p:txBody>
            <a:bodyPr/>
            <a:lstStyle/>
            <a:p>
              <a:pPr eaLnBrk="0" hangingPunct="0">
                <a:defRPr/>
              </a:pPr>
              <a:endParaRPr lang="en-US" sz="1800">
                <a:solidFill>
                  <a:srgbClr val="000000"/>
                </a:solidFill>
              </a:endParaRPr>
            </a:p>
          </p:txBody>
        </p:sp>
        <p:sp>
          <p:nvSpPr>
            <p:cNvPr id="4257" name="Freeform 78"/>
            <p:cNvSpPr>
              <a:spLocks/>
            </p:cNvSpPr>
            <p:nvPr/>
          </p:nvSpPr>
          <p:spPr bwMode="auto">
            <a:xfrm>
              <a:off x="-3271" y="3072"/>
              <a:ext cx="6" cy="11"/>
            </a:xfrm>
            <a:custGeom>
              <a:avLst/>
              <a:gdLst>
                <a:gd name="T0" fmla="*/ 2 w 6"/>
                <a:gd name="T1" fmla="*/ 0 h 11"/>
                <a:gd name="T2" fmla="*/ 2 w 6"/>
                <a:gd name="T3" fmla="*/ 5 h 11"/>
                <a:gd name="T4" fmla="*/ 3 w 6"/>
                <a:gd name="T5" fmla="*/ 5 h 11"/>
                <a:gd name="T6" fmla="*/ 6 w 6"/>
                <a:gd name="T7" fmla="*/ 10 h 11"/>
                <a:gd name="T8" fmla="*/ 5 w 6"/>
                <a:gd name="T9" fmla="*/ 11 h 11"/>
                <a:gd name="T10" fmla="*/ 3 w 6"/>
                <a:gd name="T11" fmla="*/ 10 h 11"/>
                <a:gd name="T12" fmla="*/ 2 w 6"/>
                <a:gd name="T13" fmla="*/ 10 h 11"/>
                <a:gd name="T14" fmla="*/ 1 w 6"/>
                <a:gd name="T15" fmla="*/ 5 h 11"/>
                <a:gd name="T16" fmla="*/ 0 w 6"/>
                <a:gd name="T17" fmla="*/ 7 h 11"/>
                <a:gd name="T18" fmla="*/ 2 w 6"/>
                <a:gd name="T19" fmla="*/ 0 h 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
                <a:gd name="T31" fmla="*/ 0 h 11"/>
                <a:gd name="T32" fmla="*/ 6 w 6"/>
                <a:gd name="T33" fmla="*/ 11 h 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 h="11">
                  <a:moveTo>
                    <a:pt x="2" y="0"/>
                  </a:moveTo>
                  <a:lnTo>
                    <a:pt x="2" y="5"/>
                  </a:lnTo>
                  <a:lnTo>
                    <a:pt x="3" y="5"/>
                  </a:lnTo>
                  <a:lnTo>
                    <a:pt x="6" y="10"/>
                  </a:lnTo>
                  <a:lnTo>
                    <a:pt x="5" y="11"/>
                  </a:lnTo>
                  <a:lnTo>
                    <a:pt x="3" y="10"/>
                  </a:lnTo>
                  <a:lnTo>
                    <a:pt x="2" y="10"/>
                  </a:lnTo>
                  <a:lnTo>
                    <a:pt x="1" y="5"/>
                  </a:lnTo>
                  <a:lnTo>
                    <a:pt x="0" y="7"/>
                  </a:lnTo>
                  <a:lnTo>
                    <a:pt x="2" y="0"/>
                  </a:lnTo>
                  <a:close/>
                </a:path>
              </a:pathLst>
            </a:custGeom>
            <a:grpFill/>
            <a:ln w="1588">
              <a:solidFill>
                <a:srgbClr val="000000"/>
              </a:solidFill>
              <a:prstDash val="solid"/>
              <a:round/>
              <a:headEnd/>
              <a:tailEnd/>
            </a:ln>
          </p:spPr>
          <p:txBody>
            <a:bodyPr/>
            <a:lstStyle/>
            <a:p>
              <a:pPr eaLnBrk="0" hangingPunct="0">
                <a:defRPr/>
              </a:pPr>
              <a:endParaRPr lang="en-US" sz="1800">
                <a:solidFill>
                  <a:srgbClr val="000000"/>
                </a:solidFill>
              </a:endParaRPr>
            </a:p>
          </p:txBody>
        </p:sp>
        <p:sp>
          <p:nvSpPr>
            <p:cNvPr id="4258" name="Freeform 79"/>
            <p:cNvSpPr>
              <a:spLocks/>
            </p:cNvSpPr>
            <p:nvPr/>
          </p:nvSpPr>
          <p:spPr bwMode="auto">
            <a:xfrm>
              <a:off x="-3375" y="3102"/>
              <a:ext cx="10" cy="8"/>
            </a:xfrm>
            <a:custGeom>
              <a:avLst/>
              <a:gdLst>
                <a:gd name="T0" fmla="*/ 8 w 10"/>
                <a:gd name="T1" fmla="*/ 2 h 8"/>
                <a:gd name="T2" fmla="*/ 6 w 10"/>
                <a:gd name="T3" fmla="*/ 0 h 8"/>
                <a:gd name="T4" fmla="*/ 6 w 10"/>
                <a:gd name="T5" fmla="*/ 0 h 8"/>
                <a:gd name="T6" fmla="*/ 10 w 10"/>
                <a:gd name="T7" fmla="*/ 0 h 8"/>
                <a:gd name="T8" fmla="*/ 8 w 10"/>
                <a:gd name="T9" fmla="*/ 2 h 8"/>
                <a:gd name="T10" fmla="*/ 10 w 10"/>
                <a:gd name="T11" fmla="*/ 2 h 8"/>
                <a:gd name="T12" fmla="*/ 2 w 10"/>
                <a:gd name="T13" fmla="*/ 8 h 8"/>
                <a:gd name="T14" fmla="*/ 1 w 10"/>
                <a:gd name="T15" fmla="*/ 8 h 8"/>
                <a:gd name="T16" fmla="*/ 0 w 10"/>
                <a:gd name="T17" fmla="*/ 2 h 8"/>
                <a:gd name="T18" fmla="*/ 2 w 10"/>
                <a:gd name="T19" fmla="*/ 2 h 8"/>
                <a:gd name="T20" fmla="*/ 4 w 10"/>
                <a:gd name="T21" fmla="*/ 2 h 8"/>
                <a:gd name="T22" fmla="*/ 5 w 10"/>
                <a:gd name="T23" fmla="*/ 5 h 8"/>
                <a:gd name="T24" fmla="*/ 8 w 10"/>
                <a:gd name="T25" fmla="*/ 2 h 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0"/>
                <a:gd name="T40" fmla="*/ 0 h 8"/>
                <a:gd name="T41" fmla="*/ 10 w 10"/>
                <a:gd name="T42" fmla="*/ 8 h 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0" h="8">
                  <a:moveTo>
                    <a:pt x="8" y="2"/>
                  </a:moveTo>
                  <a:lnTo>
                    <a:pt x="6" y="0"/>
                  </a:lnTo>
                  <a:lnTo>
                    <a:pt x="10" y="0"/>
                  </a:lnTo>
                  <a:lnTo>
                    <a:pt x="8" y="2"/>
                  </a:lnTo>
                  <a:lnTo>
                    <a:pt x="10" y="2"/>
                  </a:lnTo>
                  <a:lnTo>
                    <a:pt x="2" y="8"/>
                  </a:lnTo>
                  <a:lnTo>
                    <a:pt x="1" y="8"/>
                  </a:lnTo>
                  <a:lnTo>
                    <a:pt x="0" y="2"/>
                  </a:lnTo>
                  <a:lnTo>
                    <a:pt x="2" y="2"/>
                  </a:lnTo>
                  <a:lnTo>
                    <a:pt x="4" y="2"/>
                  </a:lnTo>
                  <a:lnTo>
                    <a:pt x="5" y="5"/>
                  </a:lnTo>
                  <a:lnTo>
                    <a:pt x="8" y="2"/>
                  </a:lnTo>
                  <a:close/>
                </a:path>
              </a:pathLst>
            </a:custGeom>
            <a:grpFill/>
            <a:ln w="1651">
              <a:solidFill>
                <a:srgbClr val="000000"/>
              </a:solidFill>
              <a:prstDash val="solid"/>
              <a:round/>
              <a:headEnd/>
              <a:tailEnd/>
            </a:ln>
          </p:spPr>
          <p:txBody>
            <a:bodyPr/>
            <a:lstStyle/>
            <a:p>
              <a:pPr eaLnBrk="0" hangingPunct="0">
                <a:defRPr/>
              </a:pPr>
              <a:endParaRPr lang="en-US" sz="1800">
                <a:solidFill>
                  <a:srgbClr val="000000"/>
                </a:solidFill>
              </a:endParaRPr>
            </a:p>
          </p:txBody>
        </p:sp>
        <p:sp>
          <p:nvSpPr>
            <p:cNvPr id="4259" name="Freeform 80"/>
            <p:cNvSpPr>
              <a:spLocks/>
            </p:cNvSpPr>
            <p:nvPr/>
          </p:nvSpPr>
          <p:spPr bwMode="auto">
            <a:xfrm>
              <a:off x="-3406" y="2593"/>
              <a:ext cx="612" cy="504"/>
            </a:xfrm>
            <a:custGeom>
              <a:avLst/>
              <a:gdLst>
                <a:gd name="T0" fmla="*/ 108 w 612"/>
                <a:gd name="T1" fmla="*/ 468 h 504"/>
                <a:gd name="T2" fmla="*/ 87 w 612"/>
                <a:gd name="T3" fmla="*/ 484 h 504"/>
                <a:gd name="T4" fmla="*/ 76 w 612"/>
                <a:gd name="T5" fmla="*/ 486 h 504"/>
                <a:gd name="T6" fmla="*/ 119 w 612"/>
                <a:gd name="T7" fmla="*/ 458 h 504"/>
                <a:gd name="T8" fmla="*/ 169 w 612"/>
                <a:gd name="T9" fmla="*/ 391 h 504"/>
                <a:gd name="T10" fmla="*/ 153 w 612"/>
                <a:gd name="T11" fmla="*/ 374 h 504"/>
                <a:gd name="T12" fmla="*/ 145 w 612"/>
                <a:gd name="T13" fmla="*/ 384 h 504"/>
                <a:gd name="T14" fmla="*/ 94 w 612"/>
                <a:gd name="T15" fmla="*/ 379 h 504"/>
                <a:gd name="T16" fmla="*/ 100 w 612"/>
                <a:gd name="T17" fmla="*/ 350 h 504"/>
                <a:gd name="T18" fmla="*/ 59 w 612"/>
                <a:gd name="T19" fmla="*/ 335 h 504"/>
                <a:gd name="T20" fmla="*/ 39 w 612"/>
                <a:gd name="T21" fmla="*/ 297 h 504"/>
                <a:gd name="T22" fmla="*/ 36 w 612"/>
                <a:gd name="T23" fmla="*/ 286 h 504"/>
                <a:gd name="T24" fmla="*/ 37 w 612"/>
                <a:gd name="T25" fmla="*/ 271 h 504"/>
                <a:gd name="T26" fmla="*/ 55 w 612"/>
                <a:gd name="T27" fmla="*/ 243 h 504"/>
                <a:gd name="T28" fmla="*/ 117 w 612"/>
                <a:gd name="T29" fmla="*/ 197 h 504"/>
                <a:gd name="T30" fmla="*/ 80 w 612"/>
                <a:gd name="T31" fmla="*/ 202 h 504"/>
                <a:gd name="T32" fmla="*/ 0 w 612"/>
                <a:gd name="T33" fmla="*/ 169 h 504"/>
                <a:gd name="T34" fmla="*/ 67 w 612"/>
                <a:gd name="T35" fmla="*/ 153 h 504"/>
                <a:gd name="T36" fmla="*/ 88 w 612"/>
                <a:gd name="T37" fmla="*/ 133 h 504"/>
                <a:gd name="T38" fmla="*/ 15 w 612"/>
                <a:gd name="T39" fmla="*/ 84 h 504"/>
                <a:gd name="T40" fmla="*/ 97 w 612"/>
                <a:gd name="T41" fmla="*/ 25 h 504"/>
                <a:gd name="T42" fmla="*/ 218 w 612"/>
                <a:gd name="T43" fmla="*/ 10 h 504"/>
                <a:gd name="T44" fmla="*/ 436 w 612"/>
                <a:gd name="T45" fmla="*/ 327 h 504"/>
                <a:gd name="T46" fmla="*/ 491 w 612"/>
                <a:gd name="T47" fmla="*/ 371 h 504"/>
                <a:gd name="T48" fmla="*/ 582 w 612"/>
                <a:gd name="T49" fmla="*/ 432 h 504"/>
                <a:gd name="T50" fmla="*/ 597 w 612"/>
                <a:gd name="T51" fmla="*/ 494 h 504"/>
                <a:gd name="T52" fmla="*/ 583 w 612"/>
                <a:gd name="T53" fmla="*/ 461 h 504"/>
                <a:gd name="T54" fmla="*/ 580 w 612"/>
                <a:gd name="T55" fmla="*/ 450 h 504"/>
                <a:gd name="T56" fmla="*/ 569 w 612"/>
                <a:gd name="T57" fmla="*/ 443 h 504"/>
                <a:gd name="T58" fmla="*/ 546 w 612"/>
                <a:gd name="T59" fmla="*/ 458 h 504"/>
                <a:gd name="T60" fmla="*/ 551 w 612"/>
                <a:gd name="T61" fmla="*/ 432 h 504"/>
                <a:gd name="T62" fmla="*/ 559 w 612"/>
                <a:gd name="T63" fmla="*/ 420 h 504"/>
                <a:gd name="T64" fmla="*/ 521 w 612"/>
                <a:gd name="T65" fmla="*/ 361 h 504"/>
                <a:gd name="T66" fmla="*/ 525 w 612"/>
                <a:gd name="T67" fmla="*/ 381 h 504"/>
                <a:gd name="T68" fmla="*/ 514 w 612"/>
                <a:gd name="T69" fmla="*/ 381 h 504"/>
                <a:gd name="T70" fmla="*/ 454 w 612"/>
                <a:gd name="T71" fmla="*/ 350 h 504"/>
                <a:gd name="T72" fmla="*/ 432 w 612"/>
                <a:gd name="T73" fmla="*/ 338 h 504"/>
                <a:gd name="T74" fmla="*/ 373 w 612"/>
                <a:gd name="T75" fmla="*/ 317 h 504"/>
                <a:gd name="T76" fmla="*/ 347 w 612"/>
                <a:gd name="T77" fmla="*/ 312 h 504"/>
                <a:gd name="T78" fmla="*/ 322 w 612"/>
                <a:gd name="T79" fmla="*/ 307 h 504"/>
                <a:gd name="T80" fmla="*/ 316 w 612"/>
                <a:gd name="T81" fmla="*/ 320 h 504"/>
                <a:gd name="T82" fmla="*/ 325 w 612"/>
                <a:gd name="T83" fmla="*/ 335 h 504"/>
                <a:gd name="T84" fmla="*/ 299 w 612"/>
                <a:gd name="T85" fmla="*/ 338 h 504"/>
                <a:gd name="T86" fmla="*/ 259 w 612"/>
                <a:gd name="T87" fmla="*/ 343 h 504"/>
                <a:gd name="T88" fmla="*/ 243 w 612"/>
                <a:gd name="T89" fmla="*/ 330 h 504"/>
                <a:gd name="T90" fmla="*/ 240 w 612"/>
                <a:gd name="T91" fmla="*/ 345 h 504"/>
                <a:gd name="T92" fmla="*/ 237 w 612"/>
                <a:gd name="T93" fmla="*/ 368 h 504"/>
                <a:gd name="T94" fmla="*/ 187 w 612"/>
                <a:gd name="T95" fmla="*/ 417 h 504"/>
                <a:gd name="T96" fmla="*/ 153 w 612"/>
                <a:gd name="T97" fmla="*/ 448 h 504"/>
                <a:gd name="T98" fmla="*/ 133 w 612"/>
                <a:gd name="T99" fmla="*/ 471 h 5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12"/>
                <a:gd name="T151" fmla="*/ 0 h 504"/>
                <a:gd name="T152" fmla="*/ 612 w 612"/>
                <a:gd name="T153" fmla="*/ 504 h 50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12" h="504">
                  <a:moveTo>
                    <a:pt x="133" y="471"/>
                  </a:moveTo>
                  <a:lnTo>
                    <a:pt x="135" y="463"/>
                  </a:lnTo>
                  <a:lnTo>
                    <a:pt x="104" y="476"/>
                  </a:lnTo>
                  <a:lnTo>
                    <a:pt x="108" y="468"/>
                  </a:lnTo>
                  <a:lnTo>
                    <a:pt x="104" y="468"/>
                  </a:lnTo>
                  <a:lnTo>
                    <a:pt x="99" y="481"/>
                  </a:lnTo>
                  <a:lnTo>
                    <a:pt x="104" y="484"/>
                  </a:lnTo>
                  <a:lnTo>
                    <a:pt x="87" y="484"/>
                  </a:lnTo>
                  <a:lnTo>
                    <a:pt x="76" y="494"/>
                  </a:lnTo>
                  <a:lnTo>
                    <a:pt x="50" y="504"/>
                  </a:lnTo>
                  <a:lnTo>
                    <a:pt x="55" y="490"/>
                  </a:lnTo>
                  <a:lnTo>
                    <a:pt x="76" y="486"/>
                  </a:lnTo>
                  <a:lnTo>
                    <a:pt x="114" y="458"/>
                  </a:lnTo>
                  <a:lnTo>
                    <a:pt x="117" y="463"/>
                  </a:lnTo>
                  <a:lnTo>
                    <a:pt x="123" y="461"/>
                  </a:lnTo>
                  <a:lnTo>
                    <a:pt x="119" y="458"/>
                  </a:lnTo>
                  <a:lnTo>
                    <a:pt x="151" y="435"/>
                  </a:lnTo>
                  <a:lnTo>
                    <a:pt x="150" y="427"/>
                  </a:lnTo>
                  <a:lnTo>
                    <a:pt x="165" y="409"/>
                  </a:lnTo>
                  <a:lnTo>
                    <a:pt x="169" y="391"/>
                  </a:lnTo>
                  <a:lnTo>
                    <a:pt x="172" y="391"/>
                  </a:lnTo>
                  <a:lnTo>
                    <a:pt x="169" y="389"/>
                  </a:lnTo>
                  <a:lnTo>
                    <a:pt x="178" y="366"/>
                  </a:lnTo>
                  <a:lnTo>
                    <a:pt x="153" y="374"/>
                  </a:lnTo>
                  <a:lnTo>
                    <a:pt x="154" y="366"/>
                  </a:lnTo>
                  <a:lnTo>
                    <a:pt x="150" y="371"/>
                  </a:lnTo>
                  <a:lnTo>
                    <a:pt x="150" y="381"/>
                  </a:lnTo>
                  <a:lnTo>
                    <a:pt x="145" y="384"/>
                  </a:lnTo>
                  <a:lnTo>
                    <a:pt x="137" y="374"/>
                  </a:lnTo>
                  <a:lnTo>
                    <a:pt x="131" y="374"/>
                  </a:lnTo>
                  <a:lnTo>
                    <a:pt x="123" y="368"/>
                  </a:lnTo>
                  <a:lnTo>
                    <a:pt x="94" y="379"/>
                  </a:lnTo>
                  <a:lnTo>
                    <a:pt x="99" y="376"/>
                  </a:lnTo>
                  <a:lnTo>
                    <a:pt x="99" y="366"/>
                  </a:lnTo>
                  <a:lnTo>
                    <a:pt x="96" y="361"/>
                  </a:lnTo>
                  <a:lnTo>
                    <a:pt x="100" y="350"/>
                  </a:lnTo>
                  <a:lnTo>
                    <a:pt x="90" y="327"/>
                  </a:lnTo>
                  <a:lnTo>
                    <a:pt x="88" y="338"/>
                  </a:lnTo>
                  <a:lnTo>
                    <a:pt x="62" y="343"/>
                  </a:lnTo>
                  <a:lnTo>
                    <a:pt x="59" y="335"/>
                  </a:lnTo>
                  <a:lnTo>
                    <a:pt x="41" y="320"/>
                  </a:lnTo>
                  <a:lnTo>
                    <a:pt x="50" y="312"/>
                  </a:lnTo>
                  <a:lnTo>
                    <a:pt x="39" y="304"/>
                  </a:lnTo>
                  <a:lnTo>
                    <a:pt x="39" y="297"/>
                  </a:lnTo>
                  <a:lnTo>
                    <a:pt x="35" y="297"/>
                  </a:lnTo>
                  <a:lnTo>
                    <a:pt x="36" y="289"/>
                  </a:lnTo>
                  <a:lnTo>
                    <a:pt x="31" y="292"/>
                  </a:lnTo>
                  <a:lnTo>
                    <a:pt x="36" y="286"/>
                  </a:lnTo>
                  <a:lnTo>
                    <a:pt x="33" y="284"/>
                  </a:lnTo>
                  <a:lnTo>
                    <a:pt x="41" y="281"/>
                  </a:lnTo>
                  <a:lnTo>
                    <a:pt x="37" y="276"/>
                  </a:lnTo>
                  <a:lnTo>
                    <a:pt x="37" y="271"/>
                  </a:lnTo>
                  <a:lnTo>
                    <a:pt x="51" y="258"/>
                  </a:lnTo>
                  <a:lnTo>
                    <a:pt x="53" y="245"/>
                  </a:lnTo>
                  <a:lnTo>
                    <a:pt x="59" y="245"/>
                  </a:lnTo>
                  <a:lnTo>
                    <a:pt x="55" y="243"/>
                  </a:lnTo>
                  <a:lnTo>
                    <a:pt x="115" y="222"/>
                  </a:lnTo>
                  <a:lnTo>
                    <a:pt x="114" y="210"/>
                  </a:lnTo>
                  <a:lnTo>
                    <a:pt x="104" y="207"/>
                  </a:lnTo>
                  <a:lnTo>
                    <a:pt x="117" y="197"/>
                  </a:lnTo>
                  <a:lnTo>
                    <a:pt x="114" y="192"/>
                  </a:lnTo>
                  <a:lnTo>
                    <a:pt x="88" y="202"/>
                  </a:lnTo>
                  <a:lnTo>
                    <a:pt x="83" y="207"/>
                  </a:lnTo>
                  <a:lnTo>
                    <a:pt x="80" y="202"/>
                  </a:lnTo>
                  <a:lnTo>
                    <a:pt x="24" y="197"/>
                  </a:lnTo>
                  <a:lnTo>
                    <a:pt x="15" y="184"/>
                  </a:lnTo>
                  <a:lnTo>
                    <a:pt x="19" y="176"/>
                  </a:lnTo>
                  <a:lnTo>
                    <a:pt x="0" y="169"/>
                  </a:lnTo>
                  <a:lnTo>
                    <a:pt x="39" y="153"/>
                  </a:lnTo>
                  <a:lnTo>
                    <a:pt x="35" y="151"/>
                  </a:lnTo>
                  <a:lnTo>
                    <a:pt x="67" y="138"/>
                  </a:lnTo>
                  <a:lnTo>
                    <a:pt x="67" y="153"/>
                  </a:lnTo>
                  <a:lnTo>
                    <a:pt x="113" y="148"/>
                  </a:lnTo>
                  <a:lnTo>
                    <a:pt x="97" y="146"/>
                  </a:lnTo>
                  <a:lnTo>
                    <a:pt x="97" y="140"/>
                  </a:lnTo>
                  <a:lnTo>
                    <a:pt x="88" y="133"/>
                  </a:lnTo>
                  <a:lnTo>
                    <a:pt x="91" y="128"/>
                  </a:lnTo>
                  <a:lnTo>
                    <a:pt x="67" y="122"/>
                  </a:lnTo>
                  <a:lnTo>
                    <a:pt x="62" y="107"/>
                  </a:lnTo>
                  <a:lnTo>
                    <a:pt x="15" y="84"/>
                  </a:lnTo>
                  <a:lnTo>
                    <a:pt x="24" y="81"/>
                  </a:lnTo>
                  <a:lnTo>
                    <a:pt x="27" y="69"/>
                  </a:lnTo>
                  <a:lnTo>
                    <a:pt x="76" y="53"/>
                  </a:lnTo>
                  <a:lnTo>
                    <a:pt x="97" y="25"/>
                  </a:lnTo>
                  <a:lnTo>
                    <a:pt x="197" y="0"/>
                  </a:lnTo>
                  <a:lnTo>
                    <a:pt x="191" y="7"/>
                  </a:lnTo>
                  <a:lnTo>
                    <a:pt x="217" y="5"/>
                  </a:lnTo>
                  <a:lnTo>
                    <a:pt x="218" y="10"/>
                  </a:lnTo>
                  <a:lnTo>
                    <a:pt x="251" y="12"/>
                  </a:lnTo>
                  <a:lnTo>
                    <a:pt x="249" y="15"/>
                  </a:lnTo>
                  <a:lnTo>
                    <a:pt x="434" y="46"/>
                  </a:lnTo>
                  <a:lnTo>
                    <a:pt x="436" y="327"/>
                  </a:lnTo>
                  <a:lnTo>
                    <a:pt x="468" y="327"/>
                  </a:lnTo>
                  <a:lnTo>
                    <a:pt x="464" y="335"/>
                  </a:lnTo>
                  <a:lnTo>
                    <a:pt x="489" y="361"/>
                  </a:lnTo>
                  <a:lnTo>
                    <a:pt x="491" y="371"/>
                  </a:lnTo>
                  <a:lnTo>
                    <a:pt x="506" y="358"/>
                  </a:lnTo>
                  <a:lnTo>
                    <a:pt x="506" y="353"/>
                  </a:lnTo>
                  <a:lnTo>
                    <a:pt x="530" y="350"/>
                  </a:lnTo>
                  <a:lnTo>
                    <a:pt x="582" y="432"/>
                  </a:lnTo>
                  <a:lnTo>
                    <a:pt x="582" y="440"/>
                  </a:lnTo>
                  <a:lnTo>
                    <a:pt x="610" y="458"/>
                  </a:lnTo>
                  <a:lnTo>
                    <a:pt x="612" y="479"/>
                  </a:lnTo>
                  <a:lnTo>
                    <a:pt x="597" y="494"/>
                  </a:lnTo>
                  <a:lnTo>
                    <a:pt x="594" y="481"/>
                  </a:lnTo>
                  <a:lnTo>
                    <a:pt x="598" y="479"/>
                  </a:lnTo>
                  <a:lnTo>
                    <a:pt x="598" y="466"/>
                  </a:lnTo>
                  <a:lnTo>
                    <a:pt x="583" y="461"/>
                  </a:lnTo>
                  <a:lnTo>
                    <a:pt x="580" y="473"/>
                  </a:lnTo>
                  <a:lnTo>
                    <a:pt x="576" y="471"/>
                  </a:lnTo>
                  <a:lnTo>
                    <a:pt x="580" y="458"/>
                  </a:lnTo>
                  <a:lnTo>
                    <a:pt x="580" y="450"/>
                  </a:lnTo>
                  <a:lnTo>
                    <a:pt x="576" y="461"/>
                  </a:lnTo>
                  <a:lnTo>
                    <a:pt x="569" y="456"/>
                  </a:lnTo>
                  <a:lnTo>
                    <a:pt x="562" y="448"/>
                  </a:lnTo>
                  <a:lnTo>
                    <a:pt x="569" y="443"/>
                  </a:lnTo>
                  <a:lnTo>
                    <a:pt x="578" y="435"/>
                  </a:lnTo>
                  <a:lnTo>
                    <a:pt x="548" y="440"/>
                  </a:lnTo>
                  <a:lnTo>
                    <a:pt x="547" y="456"/>
                  </a:lnTo>
                  <a:lnTo>
                    <a:pt x="546" y="458"/>
                  </a:lnTo>
                  <a:lnTo>
                    <a:pt x="543" y="445"/>
                  </a:lnTo>
                  <a:lnTo>
                    <a:pt x="546" y="443"/>
                  </a:lnTo>
                  <a:lnTo>
                    <a:pt x="541" y="432"/>
                  </a:lnTo>
                  <a:lnTo>
                    <a:pt x="551" y="432"/>
                  </a:lnTo>
                  <a:lnTo>
                    <a:pt x="547" y="427"/>
                  </a:lnTo>
                  <a:lnTo>
                    <a:pt x="571" y="438"/>
                  </a:lnTo>
                  <a:lnTo>
                    <a:pt x="556" y="422"/>
                  </a:lnTo>
                  <a:lnTo>
                    <a:pt x="559" y="420"/>
                  </a:lnTo>
                  <a:lnTo>
                    <a:pt x="556" y="417"/>
                  </a:lnTo>
                  <a:lnTo>
                    <a:pt x="556" y="409"/>
                  </a:lnTo>
                  <a:lnTo>
                    <a:pt x="527" y="361"/>
                  </a:lnTo>
                  <a:lnTo>
                    <a:pt x="521" y="361"/>
                  </a:lnTo>
                  <a:lnTo>
                    <a:pt x="525" y="363"/>
                  </a:lnTo>
                  <a:lnTo>
                    <a:pt x="532" y="389"/>
                  </a:lnTo>
                  <a:lnTo>
                    <a:pt x="527" y="389"/>
                  </a:lnTo>
                  <a:lnTo>
                    <a:pt x="525" y="381"/>
                  </a:lnTo>
                  <a:lnTo>
                    <a:pt x="518" y="386"/>
                  </a:lnTo>
                  <a:lnTo>
                    <a:pt x="515" y="374"/>
                  </a:lnTo>
                  <a:lnTo>
                    <a:pt x="505" y="371"/>
                  </a:lnTo>
                  <a:lnTo>
                    <a:pt x="514" y="381"/>
                  </a:lnTo>
                  <a:lnTo>
                    <a:pt x="515" y="386"/>
                  </a:lnTo>
                  <a:lnTo>
                    <a:pt x="489" y="379"/>
                  </a:lnTo>
                  <a:lnTo>
                    <a:pt x="484" y="374"/>
                  </a:lnTo>
                  <a:lnTo>
                    <a:pt x="454" y="350"/>
                  </a:lnTo>
                  <a:lnTo>
                    <a:pt x="460" y="345"/>
                  </a:lnTo>
                  <a:lnTo>
                    <a:pt x="457" y="340"/>
                  </a:lnTo>
                  <a:lnTo>
                    <a:pt x="428" y="340"/>
                  </a:lnTo>
                  <a:lnTo>
                    <a:pt x="432" y="338"/>
                  </a:lnTo>
                  <a:lnTo>
                    <a:pt x="375" y="343"/>
                  </a:lnTo>
                  <a:lnTo>
                    <a:pt x="384" y="335"/>
                  </a:lnTo>
                  <a:lnTo>
                    <a:pt x="370" y="327"/>
                  </a:lnTo>
                  <a:lnTo>
                    <a:pt x="373" y="317"/>
                  </a:lnTo>
                  <a:lnTo>
                    <a:pt x="345" y="330"/>
                  </a:lnTo>
                  <a:lnTo>
                    <a:pt x="356" y="320"/>
                  </a:lnTo>
                  <a:lnTo>
                    <a:pt x="342" y="315"/>
                  </a:lnTo>
                  <a:lnTo>
                    <a:pt x="347" y="312"/>
                  </a:lnTo>
                  <a:lnTo>
                    <a:pt x="342" y="312"/>
                  </a:lnTo>
                  <a:lnTo>
                    <a:pt x="342" y="307"/>
                  </a:lnTo>
                  <a:lnTo>
                    <a:pt x="320" y="312"/>
                  </a:lnTo>
                  <a:lnTo>
                    <a:pt x="322" y="307"/>
                  </a:lnTo>
                  <a:lnTo>
                    <a:pt x="318" y="304"/>
                  </a:lnTo>
                  <a:lnTo>
                    <a:pt x="315" y="315"/>
                  </a:lnTo>
                  <a:lnTo>
                    <a:pt x="320" y="315"/>
                  </a:lnTo>
                  <a:lnTo>
                    <a:pt x="316" y="320"/>
                  </a:lnTo>
                  <a:lnTo>
                    <a:pt x="322" y="325"/>
                  </a:lnTo>
                  <a:lnTo>
                    <a:pt x="320" y="327"/>
                  </a:lnTo>
                  <a:lnTo>
                    <a:pt x="318" y="327"/>
                  </a:lnTo>
                  <a:lnTo>
                    <a:pt x="325" y="335"/>
                  </a:lnTo>
                  <a:lnTo>
                    <a:pt x="316" y="340"/>
                  </a:lnTo>
                  <a:lnTo>
                    <a:pt x="316" y="333"/>
                  </a:lnTo>
                  <a:lnTo>
                    <a:pt x="314" y="338"/>
                  </a:lnTo>
                  <a:lnTo>
                    <a:pt x="299" y="338"/>
                  </a:lnTo>
                  <a:lnTo>
                    <a:pt x="295" y="345"/>
                  </a:lnTo>
                  <a:lnTo>
                    <a:pt x="258" y="358"/>
                  </a:lnTo>
                  <a:lnTo>
                    <a:pt x="273" y="343"/>
                  </a:lnTo>
                  <a:lnTo>
                    <a:pt x="259" y="343"/>
                  </a:lnTo>
                  <a:lnTo>
                    <a:pt x="268" y="330"/>
                  </a:lnTo>
                  <a:lnTo>
                    <a:pt x="267" y="315"/>
                  </a:lnTo>
                  <a:lnTo>
                    <a:pt x="293" y="307"/>
                  </a:lnTo>
                  <a:lnTo>
                    <a:pt x="243" y="330"/>
                  </a:lnTo>
                  <a:lnTo>
                    <a:pt x="247" y="335"/>
                  </a:lnTo>
                  <a:lnTo>
                    <a:pt x="245" y="340"/>
                  </a:lnTo>
                  <a:lnTo>
                    <a:pt x="240" y="340"/>
                  </a:lnTo>
                  <a:lnTo>
                    <a:pt x="240" y="345"/>
                  </a:lnTo>
                  <a:lnTo>
                    <a:pt x="229" y="350"/>
                  </a:lnTo>
                  <a:lnTo>
                    <a:pt x="223" y="358"/>
                  </a:lnTo>
                  <a:lnTo>
                    <a:pt x="222" y="363"/>
                  </a:lnTo>
                  <a:lnTo>
                    <a:pt x="237" y="368"/>
                  </a:lnTo>
                  <a:lnTo>
                    <a:pt x="234" y="374"/>
                  </a:lnTo>
                  <a:lnTo>
                    <a:pt x="199" y="402"/>
                  </a:lnTo>
                  <a:lnTo>
                    <a:pt x="186" y="417"/>
                  </a:lnTo>
                  <a:lnTo>
                    <a:pt x="187" y="417"/>
                  </a:lnTo>
                  <a:lnTo>
                    <a:pt x="186" y="427"/>
                  </a:lnTo>
                  <a:lnTo>
                    <a:pt x="165" y="438"/>
                  </a:lnTo>
                  <a:lnTo>
                    <a:pt x="163" y="443"/>
                  </a:lnTo>
                  <a:lnTo>
                    <a:pt x="153" y="448"/>
                  </a:lnTo>
                  <a:lnTo>
                    <a:pt x="159" y="450"/>
                  </a:lnTo>
                  <a:lnTo>
                    <a:pt x="137" y="463"/>
                  </a:lnTo>
                  <a:lnTo>
                    <a:pt x="136" y="471"/>
                  </a:lnTo>
                  <a:lnTo>
                    <a:pt x="133" y="471"/>
                  </a:lnTo>
                  <a:close/>
                </a:path>
              </a:pathLst>
            </a:custGeom>
            <a:grpFill/>
            <a:ln w="1651">
              <a:solidFill>
                <a:srgbClr val="000000"/>
              </a:solidFill>
              <a:prstDash val="solid"/>
              <a:round/>
              <a:headEnd/>
              <a:tailEnd/>
            </a:ln>
          </p:spPr>
          <p:txBody>
            <a:bodyPr/>
            <a:lstStyle/>
            <a:p>
              <a:pPr eaLnBrk="0" hangingPunct="0">
                <a:defRPr/>
              </a:pPr>
              <a:endParaRPr lang="en-US" sz="1800">
                <a:solidFill>
                  <a:srgbClr val="000000"/>
                </a:solidFill>
              </a:endParaRPr>
            </a:p>
          </p:txBody>
        </p:sp>
        <p:sp>
          <p:nvSpPr>
            <p:cNvPr id="4260" name="Freeform 81"/>
            <p:cNvSpPr>
              <a:spLocks/>
            </p:cNvSpPr>
            <p:nvPr/>
          </p:nvSpPr>
          <p:spPr bwMode="auto">
            <a:xfrm>
              <a:off x="-3291" y="3069"/>
              <a:ext cx="8" cy="8"/>
            </a:xfrm>
            <a:custGeom>
              <a:avLst/>
              <a:gdLst>
                <a:gd name="T0" fmla="*/ 5 w 8"/>
                <a:gd name="T1" fmla="*/ 8 h 8"/>
                <a:gd name="T2" fmla="*/ 3 w 8"/>
                <a:gd name="T3" fmla="*/ 5 h 8"/>
                <a:gd name="T4" fmla="*/ 0 w 8"/>
                <a:gd name="T5" fmla="*/ 8 h 8"/>
                <a:gd name="T6" fmla="*/ 2 w 8"/>
                <a:gd name="T7" fmla="*/ 0 h 8"/>
                <a:gd name="T8" fmla="*/ 8 w 8"/>
                <a:gd name="T9" fmla="*/ 0 h 8"/>
                <a:gd name="T10" fmla="*/ 8 w 8"/>
                <a:gd name="T11" fmla="*/ 5 h 8"/>
                <a:gd name="T12" fmla="*/ 5 w 8"/>
                <a:gd name="T13" fmla="*/ 3 h 8"/>
                <a:gd name="T14" fmla="*/ 5 w 8"/>
                <a:gd name="T15" fmla="*/ 3 h 8"/>
                <a:gd name="T16" fmla="*/ 5 w 8"/>
                <a:gd name="T17" fmla="*/ 5 h 8"/>
                <a:gd name="T18" fmla="*/ 5 w 8"/>
                <a:gd name="T19" fmla="*/ 8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
                <a:gd name="T31" fmla="*/ 0 h 8"/>
                <a:gd name="T32" fmla="*/ 8 w 8"/>
                <a:gd name="T33" fmla="*/ 8 h 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 h="8">
                  <a:moveTo>
                    <a:pt x="5" y="8"/>
                  </a:moveTo>
                  <a:lnTo>
                    <a:pt x="3" y="5"/>
                  </a:lnTo>
                  <a:lnTo>
                    <a:pt x="0" y="8"/>
                  </a:lnTo>
                  <a:lnTo>
                    <a:pt x="2" y="0"/>
                  </a:lnTo>
                  <a:lnTo>
                    <a:pt x="8" y="0"/>
                  </a:lnTo>
                  <a:lnTo>
                    <a:pt x="8" y="5"/>
                  </a:lnTo>
                  <a:lnTo>
                    <a:pt x="5" y="3"/>
                  </a:lnTo>
                  <a:lnTo>
                    <a:pt x="5" y="5"/>
                  </a:lnTo>
                  <a:lnTo>
                    <a:pt x="5" y="8"/>
                  </a:lnTo>
                  <a:close/>
                </a:path>
              </a:pathLst>
            </a:custGeom>
            <a:grpFill/>
            <a:ln w="1651">
              <a:solidFill>
                <a:srgbClr val="000000"/>
              </a:solidFill>
              <a:prstDash val="solid"/>
              <a:round/>
              <a:headEnd/>
              <a:tailEnd/>
            </a:ln>
          </p:spPr>
          <p:txBody>
            <a:bodyPr/>
            <a:lstStyle/>
            <a:p>
              <a:pPr eaLnBrk="0" hangingPunct="0">
                <a:defRPr/>
              </a:pPr>
              <a:endParaRPr lang="en-US" sz="1800">
                <a:solidFill>
                  <a:srgbClr val="000000"/>
                </a:solidFill>
              </a:endParaRPr>
            </a:p>
          </p:txBody>
        </p:sp>
        <p:sp>
          <p:nvSpPr>
            <p:cNvPr id="4261" name="Freeform 82"/>
            <p:cNvSpPr>
              <a:spLocks/>
            </p:cNvSpPr>
            <p:nvPr/>
          </p:nvSpPr>
          <p:spPr bwMode="auto">
            <a:xfrm>
              <a:off x="-3315" y="3082"/>
              <a:ext cx="3" cy="5"/>
            </a:xfrm>
            <a:custGeom>
              <a:avLst/>
              <a:gdLst>
                <a:gd name="T0" fmla="*/ 0 w 3"/>
                <a:gd name="T1" fmla="*/ 0 h 5"/>
                <a:gd name="T2" fmla="*/ 3 w 3"/>
                <a:gd name="T3" fmla="*/ 0 h 5"/>
                <a:gd name="T4" fmla="*/ 3 w 3"/>
                <a:gd name="T5" fmla="*/ 1 h 5"/>
                <a:gd name="T6" fmla="*/ 1 w 3"/>
                <a:gd name="T7" fmla="*/ 5 h 5"/>
                <a:gd name="T8" fmla="*/ 0 w 3"/>
                <a:gd name="T9" fmla="*/ 1 h 5"/>
                <a:gd name="T10" fmla="*/ 0 w 3"/>
                <a:gd name="T11" fmla="*/ 0 h 5"/>
                <a:gd name="T12" fmla="*/ 0 60000 65536"/>
                <a:gd name="T13" fmla="*/ 0 60000 65536"/>
                <a:gd name="T14" fmla="*/ 0 60000 65536"/>
                <a:gd name="T15" fmla="*/ 0 60000 65536"/>
                <a:gd name="T16" fmla="*/ 0 60000 65536"/>
                <a:gd name="T17" fmla="*/ 0 60000 65536"/>
                <a:gd name="T18" fmla="*/ 0 w 3"/>
                <a:gd name="T19" fmla="*/ 0 h 5"/>
                <a:gd name="T20" fmla="*/ 3 w 3"/>
                <a:gd name="T21" fmla="*/ 5 h 5"/>
              </a:gdLst>
              <a:ahLst/>
              <a:cxnLst>
                <a:cxn ang="T12">
                  <a:pos x="T0" y="T1"/>
                </a:cxn>
                <a:cxn ang="T13">
                  <a:pos x="T2" y="T3"/>
                </a:cxn>
                <a:cxn ang="T14">
                  <a:pos x="T4" y="T5"/>
                </a:cxn>
                <a:cxn ang="T15">
                  <a:pos x="T6" y="T7"/>
                </a:cxn>
                <a:cxn ang="T16">
                  <a:pos x="T8" y="T9"/>
                </a:cxn>
                <a:cxn ang="T17">
                  <a:pos x="T10" y="T11"/>
                </a:cxn>
              </a:cxnLst>
              <a:rect l="T18" t="T19" r="T20" b="T21"/>
              <a:pathLst>
                <a:path w="3" h="5">
                  <a:moveTo>
                    <a:pt x="0" y="0"/>
                  </a:moveTo>
                  <a:lnTo>
                    <a:pt x="3" y="0"/>
                  </a:lnTo>
                  <a:lnTo>
                    <a:pt x="3" y="1"/>
                  </a:lnTo>
                  <a:lnTo>
                    <a:pt x="1" y="5"/>
                  </a:lnTo>
                  <a:lnTo>
                    <a:pt x="0" y="1"/>
                  </a:lnTo>
                  <a:lnTo>
                    <a:pt x="0" y="0"/>
                  </a:lnTo>
                  <a:close/>
                </a:path>
              </a:pathLst>
            </a:custGeom>
            <a:grpFill/>
            <a:ln w="1588">
              <a:solidFill>
                <a:srgbClr val="000000"/>
              </a:solidFill>
              <a:prstDash val="solid"/>
              <a:round/>
              <a:headEnd/>
              <a:tailEnd/>
            </a:ln>
          </p:spPr>
          <p:txBody>
            <a:bodyPr/>
            <a:lstStyle/>
            <a:p>
              <a:pPr eaLnBrk="0" hangingPunct="0">
                <a:defRPr/>
              </a:pPr>
              <a:endParaRPr lang="en-US" sz="1800">
                <a:solidFill>
                  <a:srgbClr val="000000"/>
                </a:solidFill>
              </a:endParaRPr>
            </a:p>
          </p:txBody>
        </p:sp>
        <p:sp>
          <p:nvSpPr>
            <p:cNvPr id="4262" name="Freeform 83"/>
            <p:cNvSpPr>
              <a:spLocks/>
            </p:cNvSpPr>
            <p:nvPr/>
          </p:nvSpPr>
          <p:spPr bwMode="auto">
            <a:xfrm>
              <a:off x="-3282" y="3072"/>
              <a:ext cx="8" cy="11"/>
            </a:xfrm>
            <a:custGeom>
              <a:avLst/>
              <a:gdLst>
                <a:gd name="T0" fmla="*/ 2 w 8"/>
                <a:gd name="T1" fmla="*/ 5 h 11"/>
                <a:gd name="T2" fmla="*/ 7 w 8"/>
                <a:gd name="T3" fmla="*/ 0 h 11"/>
                <a:gd name="T4" fmla="*/ 8 w 8"/>
                <a:gd name="T5" fmla="*/ 5 h 11"/>
                <a:gd name="T6" fmla="*/ 0 w 8"/>
                <a:gd name="T7" fmla="*/ 11 h 11"/>
                <a:gd name="T8" fmla="*/ 0 w 8"/>
                <a:gd name="T9" fmla="*/ 10 h 11"/>
                <a:gd name="T10" fmla="*/ 4 w 8"/>
                <a:gd name="T11" fmla="*/ 7 h 11"/>
                <a:gd name="T12" fmla="*/ 2 w 8"/>
                <a:gd name="T13" fmla="*/ 7 h 11"/>
                <a:gd name="T14" fmla="*/ 2 w 8"/>
                <a:gd name="T15" fmla="*/ 5 h 11"/>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11"/>
                <a:gd name="T26" fmla="*/ 8 w 8"/>
                <a:gd name="T27" fmla="*/ 11 h 1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11">
                  <a:moveTo>
                    <a:pt x="2" y="5"/>
                  </a:moveTo>
                  <a:lnTo>
                    <a:pt x="7" y="0"/>
                  </a:lnTo>
                  <a:lnTo>
                    <a:pt x="8" y="5"/>
                  </a:lnTo>
                  <a:lnTo>
                    <a:pt x="0" y="11"/>
                  </a:lnTo>
                  <a:lnTo>
                    <a:pt x="0" y="10"/>
                  </a:lnTo>
                  <a:lnTo>
                    <a:pt x="4" y="7"/>
                  </a:lnTo>
                  <a:lnTo>
                    <a:pt x="2" y="7"/>
                  </a:lnTo>
                  <a:lnTo>
                    <a:pt x="2" y="5"/>
                  </a:lnTo>
                  <a:close/>
                </a:path>
              </a:pathLst>
            </a:custGeom>
            <a:grpFill/>
            <a:ln w="1588">
              <a:solidFill>
                <a:srgbClr val="000000"/>
              </a:solidFill>
              <a:prstDash val="solid"/>
              <a:round/>
              <a:headEnd/>
              <a:tailEnd/>
            </a:ln>
          </p:spPr>
          <p:txBody>
            <a:bodyPr/>
            <a:lstStyle/>
            <a:p>
              <a:pPr eaLnBrk="0" hangingPunct="0">
                <a:defRPr/>
              </a:pPr>
              <a:endParaRPr lang="en-US" sz="1800">
                <a:solidFill>
                  <a:srgbClr val="000000"/>
                </a:solidFill>
              </a:endParaRPr>
            </a:p>
          </p:txBody>
        </p:sp>
        <p:sp>
          <p:nvSpPr>
            <p:cNvPr id="4263" name="Freeform 84"/>
            <p:cNvSpPr>
              <a:spLocks/>
            </p:cNvSpPr>
            <p:nvPr/>
          </p:nvSpPr>
          <p:spPr bwMode="auto">
            <a:xfrm>
              <a:off x="-3398" y="2915"/>
              <a:ext cx="29" cy="21"/>
            </a:xfrm>
            <a:custGeom>
              <a:avLst/>
              <a:gdLst>
                <a:gd name="T0" fmla="*/ 16 w 29"/>
                <a:gd name="T1" fmla="*/ 18 h 21"/>
                <a:gd name="T2" fmla="*/ 11 w 29"/>
                <a:gd name="T3" fmla="*/ 18 h 21"/>
                <a:gd name="T4" fmla="*/ 1 w 29"/>
                <a:gd name="T5" fmla="*/ 11 h 21"/>
                <a:gd name="T6" fmla="*/ 0 w 29"/>
                <a:gd name="T7" fmla="*/ 5 h 21"/>
                <a:gd name="T8" fmla="*/ 7 w 29"/>
                <a:gd name="T9" fmla="*/ 5 h 21"/>
                <a:gd name="T10" fmla="*/ 9 w 29"/>
                <a:gd name="T11" fmla="*/ 5 h 21"/>
                <a:gd name="T12" fmla="*/ 22 w 29"/>
                <a:gd name="T13" fmla="*/ 0 h 21"/>
                <a:gd name="T14" fmla="*/ 23 w 29"/>
                <a:gd name="T15" fmla="*/ 3 h 21"/>
                <a:gd name="T16" fmla="*/ 25 w 29"/>
                <a:gd name="T17" fmla="*/ 3 h 21"/>
                <a:gd name="T18" fmla="*/ 28 w 29"/>
                <a:gd name="T19" fmla="*/ 5 h 21"/>
                <a:gd name="T20" fmla="*/ 29 w 29"/>
                <a:gd name="T21" fmla="*/ 16 h 21"/>
                <a:gd name="T22" fmla="*/ 20 w 29"/>
                <a:gd name="T23" fmla="*/ 18 h 21"/>
                <a:gd name="T24" fmla="*/ 22 w 29"/>
                <a:gd name="T25" fmla="*/ 21 h 21"/>
                <a:gd name="T26" fmla="*/ 19 w 29"/>
                <a:gd name="T27" fmla="*/ 21 h 21"/>
                <a:gd name="T28" fmla="*/ 16 w 29"/>
                <a:gd name="T29" fmla="*/ 18 h 2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9"/>
                <a:gd name="T46" fmla="*/ 0 h 21"/>
                <a:gd name="T47" fmla="*/ 29 w 29"/>
                <a:gd name="T48" fmla="*/ 21 h 2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9" h="21">
                  <a:moveTo>
                    <a:pt x="16" y="18"/>
                  </a:moveTo>
                  <a:lnTo>
                    <a:pt x="11" y="18"/>
                  </a:lnTo>
                  <a:lnTo>
                    <a:pt x="1" y="11"/>
                  </a:lnTo>
                  <a:lnTo>
                    <a:pt x="0" y="5"/>
                  </a:lnTo>
                  <a:lnTo>
                    <a:pt x="7" y="5"/>
                  </a:lnTo>
                  <a:lnTo>
                    <a:pt x="9" y="5"/>
                  </a:lnTo>
                  <a:lnTo>
                    <a:pt x="22" y="0"/>
                  </a:lnTo>
                  <a:lnTo>
                    <a:pt x="23" y="3"/>
                  </a:lnTo>
                  <a:lnTo>
                    <a:pt x="25" y="3"/>
                  </a:lnTo>
                  <a:lnTo>
                    <a:pt x="28" y="5"/>
                  </a:lnTo>
                  <a:lnTo>
                    <a:pt x="29" y="16"/>
                  </a:lnTo>
                  <a:lnTo>
                    <a:pt x="20" y="18"/>
                  </a:lnTo>
                  <a:lnTo>
                    <a:pt x="22" y="21"/>
                  </a:lnTo>
                  <a:lnTo>
                    <a:pt x="19" y="21"/>
                  </a:lnTo>
                  <a:lnTo>
                    <a:pt x="16" y="18"/>
                  </a:lnTo>
                  <a:close/>
                </a:path>
              </a:pathLst>
            </a:custGeom>
            <a:grpFill/>
            <a:ln w="1651">
              <a:solidFill>
                <a:srgbClr val="000000"/>
              </a:solidFill>
              <a:prstDash val="solid"/>
              <a:round/>
              <a:headEnd/>
              <a:tailEnd/>
            </a:ln>
          </p:spPr>
          <p:txBody>
            <a:bodyPr/>
            <a:lstStyle/>
            <a:p>
              <a:pPr eaLnBrk="0" hangingPunct="0">
                <a:defRPr/>
              </a:pPr>
              <a:endParaRPr lang="en-US" sz="1800">
                <a:solidFill>
                  <a:srgbClr val="000000"/>
                </a:solidFill>
              </a:endParaRPr>
            </a:p>
          </p:txBody>
        </p:sp>
        <p:sp>
          <p:nvSpPr>
            <p:cNvPr id="4264" name="Freeform 85"/>
            <p:cNvSpPr>
              <a:spLocks/>
            </p:cNvSpPr>
            <p:nvPr/>
          </p:nvSpPr>
          <p:spPr bwMode="auto">
            <a:xfrm>
              <a:off x="-3294" y="2964"/>
              <a:ext cx="6" cy="10"/>
            </a:xfrm>
            <a:custGeom>
              <a:avLst/>
              <a:gdLst>
                <a:gd name="T0" fmla="*/ 0 w 6"/>
                <a:gd name="T1" fmla="*/ 10 h 10"/>
                <a:gd name="T2" fmla="*/ 0 w 6"/>
                <a:gd name="T3" fmla="*/ 5 h 10"/>
                <a:gd name="T4" fmla="*/ 6 w 6"/>
                <a:gd name="T5" fmla="*/ 0 h 10"/>
                <a:gd name="T6" fmla="*/ 3 w 6"/>
                <a:gd name="T7" fmla="*/ 8 h 10"/>
                <a:gd name="T8" fmla="*/ 2 w 6"/>
                <a:gd name="T9" fmla="*/ 10 h 10"/>
                <a:gd name="T10" fmla="*/ 0 w 6"/>
                <a:gd name="T11" fmla="*/ 10 h 10"/>
                <a:gd name="T12" fmla="*/ 0 60000 65536"/>
                <a:gd name="T13" fmla="*/ 0 60000 65536"/>
                <a:gd name="T14" fmla="*/ 0 60000 65536"/>
                <a:gd name="T15" fmla="*/ 0 60000 65536"/>
                <a:gd name="T16" fmla="*/ 0 60000 65536"/>
                <a:gd name="T17" fmla="*/ 0 60000 65536"/>
                <a:gd name="T18" fmla="*/ 0 w 6"/>
                <a:gd name="T19" fmla="*/ 0 h 10"/>
                <a:gd name="T20" fmla="*/ 6 w 6"/>
                <a:gd name="T21" fmla="*/ 10 h 10"/>
              </a:gdLst>
              <a:ahLst/>
              <a:cxnLst>
                <a:cxn ang="T12">
                  <a:pos x="T0" y="T1"/>
                </a:cxn>
                <a:cxn ang="T13">
                  <a:pos x="T2" y="T3"/>
                </a:cxn>
                <a:cxn ang="T14">
                  <a:pos x="T4" y="T5"/>
                </a:cxn>
                <a:cxn ang="T15">
                  <a:pos x="T6" y="T7"/>
                </a:cxn>
                <a:cxn ang="T16">
                  <a:pos x="T8" y="T9"/>
                </a:cxn>
                <a:cxn ang="T17">
                  <a:pos x="T10" y="T11"/>
                </a:cxn>
              </a:cxnLst>
              <a:rect l="T18" t="T19" r="T20" b="T21"/>
              <a:pathLst>
                <a:path w="6" h="10">
                  <a:moveTo>
                    <a:pt x="0" y="10"/>
                  </a:moveTo>
                  <a:lnTo>
                    <a:pt x="0" y="5"/>
                  </a:lnTo>
                  <a:lnTo>
                    <a:pt x="6" y="0"/>
                  </a:lnTo>
                  <a:lnTo>
                    <a:pt x="3" y="8"/>
                  </a:lnTo>
                  <a:lnTo>
                    <a:pt x="2" y="10"/>
                  </a:lnTo>
                  <a:lnTo>
                    <a:pt x="0" y="10"/>
                  </a:lnTo>
                  <a:close/>
                </a:path>
              </a:pathLst>
            </a:custGeom>
            <a:grpFill/>
            <a:ln w="1588">
              <a:solidFill>
                <a:srgbClr val="000000"/>
              </a:solidFill>
              <a:prstDash val="solid"/>
              <a:round/>
              <a:headEnd/>
              <a:tailEnd/>
            </a:ln>
          </p:spPr>
          <p:txBody>
            <a:bodyPr/>
            <a:lstStyle/>
            <a:p>
              <a:pPr eaLnBrk="0" hangingPunct="0">
                <a:defRPr/>
              </a:pPr>
              <a:endParaRPr lang="en-US" sz="1800">
                <a:solidFill>
                  <a:srgbClr val="000000"/>
                </a:solidFill>
              </a:endParaRPr>
            </a:p>
          </p:txBody>
        </p:sp>
        <p:sp>
          <p:nvSpPr>
            <p:cNvPr id="4265" name="Freeform 86"/>
            <p:cNvSpPr>
              <a:spLocks/>
            </p:cNvSpPr>
            <p:nvPr/>
          </p:nvSpPr>
          <p:spPr bwMode="auto">
            <a:xfrm>
              <a:off x="-3174" y="2946"/>
              <a:ext cx="2" cy="5"/>
            </a:xfrm>
            <a:custGeom>
              <a:avLst/>
              <a:gdLst>
                <a:gd name="T0" fmla="*/ 2 w 2"/>
                <a:gd name="T1" fmla="*/ 3 h 5"/>
                <a:gd name="T2" fmla="*/ 0 w 2"/>
                <a:gd name="T3" fmla="*/ 5 h 5"/>
                <a:gd name="T4" fmla="*/ 2 w 2"/>
                <a:gd name="T5" fmla="*/ 0 h 5"/>
                <a:gd name="T6" fmla="*/ 2 w 2"/>
                <a:gd name="T7" fmla="*/ 3 h 5"/>
                <a:gd name="T8" fmla="*/ 0 60000 65536"/>
                <a:gd name="T9" fmla="*/ 0 60000 65536"/>
                <a:gd name="T10" fmla="*/ 0 60000 65536"/>
                <a:gd name="T11" fmla="*/ 0 60000 65536"/>
                <a:gd name="T12" fmla="*/ 0 w 2"/>
                <a:gd name="T13" fmla="*/ 0 h 5"/>
                <a:gd name="T14" fmla="*/ 2 w 2"/>
                <a:gd name="T15" fmla="*/ 5 h 5"/>
              </a:gdLst>
              <a:ahLst/>
              <a:cxnLst>
                <a:cxn ang="T8">
                  <a:pos x="T0" y="T1"/>
                </a:cxn>
                <a:cxn ang="T9">
                  <a:pos x="T2" y="T3"/>
                </a:cxn>
                <a:cxn ang="T10">
                  <a:pos x="T4" y="T5"/>
                </a:cxn>
                <a:cxn ang="T11">
                  <a:pos x="T6" y="T7"/>
                </a:cxn>
              </a:cxnLst>
              <a:rect l="T12" t="T13" r="T14" b="T15"/>
              <a:pathLst>
                <a:path w="2" h="5">
                  <a:moveTo>
                    <a:pt x="2" y="3"/>
                  </a:moveTo>
                  <a:lnTo>
                    <a:pt x="0" y="5"/>
                  </a:lnTo>
                  <a:lnTo>
                    <a:pt x="2" y="0"/>
                  </a:lnTo>
                  <a:lnTo>
                    <a:pt x="2" y="3"/>
                  </a:lnTo>
                  <a:close/>
                </a:path>
              </a:pathLst>
            </a:custGeom>
            <a:grpFill/>
            <a:ln w="1588">
              <a:solidFill>
                <a:srgbClr val="000000"/>
              </a:solidFill>
              <a:prstDash val="solid"/>
              <a:round/>
              <a:headEnd/>
              <a:tailEnd/>
            </a:ln>
          </p:spPr>
          <p:txBody>
            <a:bodyPr/>
            <a:lstStyle/>
            <a:p>
              <a:pPr eaLnBrk="0" hangingPunct="0">
                <a:defRPr/>
              </a:pPr>
              <a:endParaRPr lang="en-US" sz="1800">
                <a:solidFill>
                  <a:srgbClr val="000000"/>
                </a:solidFill>
              </a:endParaRPr>
            </a:p>
          </p:txBody>
        </p:sp>
        <p:sp>
          <p:nvSpPr>
            <p:cNvPr id="4266" name="Freeform 87"/>
            <p:cNvSpPr>
              <a:spLocks/>
            </p:cNvSpPr>
            <p:nvPr/>
          </p:nvSpPr>
          <p:spPr bwMode="auto">
            <a:xfrm>
              <a:off x="-2824" y="3051"/>
              <a:ext cx="15" cy="26"/>
            </a:xfrm>
            <a:custGeom>
              <a:avLst/>
              <a:gdLst>
                <a:gd name="T0" fmla="*/ 2 w 15"/>
                <a:gd name="T1" fmla="*/ 26 h 26"/>
                <a:gd name="T2" fmla="*/ 0 w 15"/>
                <a:gd name="T3" fmla="*/ 18 h 26"/>
                <a:gd name="T4" fmla="*/ 3 w 15"/>
                <a:gd name="T5" fmla="*/ 13 h 26"/>
                <a:gd name="T6" fmla="*/ 2 w 15"/>
                <a:gd name="T7" fmla="*/ 10 h 26"/>
                <a:gd name="T8" fmla="*/ 2 w 15"/>
                <a:gd name="T9" fmla="*/ 5 h 26"/>
                <a:gd name="T10" fmla="*/ 10 w 15"/>
                <a:gd name="T11" fmla="*/ 0 h 26"/>
                <a:gd name="T12" fmla="*/ 15 w 15"/>
                <a:gd name="T13" fmla="*/ 10 h 26"/>
                <a:gd name="T14" fmla="*/ 14 w 15"/>
                <a:gd name="T15" fmla="*/ 18 h 26"/>
                <a:gd name="T16" fmla="*/ 12 w 15"/>
                <a:gd name="T17" fmla="*/ 23 h 26"/>
                <a:gd name="T18" fmla="*/ 5 w 15"/>
                <a:gd name="T19" fmla="*/ 21 h 26"/>
                <a:gd name="T20" fmla="*/ 2 w 15"/>
                <a:gd name="T21" fmla="*/ 26 h 2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
                <a:gd name="T34" fmla="*/ 0 h 26"/>
                <a:gd name="T35" fmla="*/ 15 w 15"/>
                <a:gd name="T36" fmla="*/ 26 h 2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 h="26">
                  <a:moveTo>
                    <a:pt x="2" y="26"/>
                  </a:moveTo>
                  <a:lnTo>
                    <a:pt x="0" y="18"/>
                  </a:lnTo>
                  <a:lnTo>
                    <a:pt x="3" y="13"/>
                  </a:lnTo>
                  <a:lnTo>
                    <a:pt x="2" y="10"/>
                  </a:lnTo>
                  <a:lnTo>
                    <a:pt x="2" y="5"/>
                  </a:lnTo>
                  <a:lnTo>
                    <a:pt x="10" y="0"/>
                  </a:lnTo>
                  <a:lnTo>
                    <a:pt x="15" y="10"/>
                  </a:lnTo>
                  <a:lnTo>
                    <a:pt x="14" y="18"/>
                  </a:lnTo>
                  <a:lnTo>
                    <a:pt x="12" y="23"/>
                  </a:lnTo>
                  <a:lnTo>
                    <a:pt x="5" y="21"/>
                  </a:lnTo>
                  <a:lnTo>
                    <a:pt x="2" y="26"/>
                  </a:lnTo>
                  <a:close/>
                </a:path>
              </a:pathLst>
            </a:custGeom>
            <a:grpFill/>
            <a:ln w="1588">
              <a:solidFill>
                <a:srgbClr val="000000"/>
              </a:solidFill>
              <a:prstDash val="solid"/>
              <a:round/>
              <a:headEnd/>
              <a:tailEnd/>
            </a:ln>
          </p:spPr>
          <p:txBody>
            <a:bodyPr/>
            <a:lstStyle/>
            <a:p>
              <a:pPr eaLnBrk="0" hangingPunct="0">
                <a:defRPr/>
              </a:pPr>
              <a:endParaRPr lang="en-US" sz="1800">
                <a:solidFill>
                  <a:srgbClr val="000000"/>
                </a:solidFill>
              </a:endParaRPr>
            </a:p>
          </p:txBody>
        </p:sp>
        <p:sp>
          <p:nvSpPr>
            <p:cNvPr id="4267" name="Freeform 88"/>
            <p:cNvSpPr>
              <a:spLocks/>
            </p:cNvSpPr>
            <p:nvPr/>
          </p:nvSpPr>
          <p:spPr bwMode="auto">
            <a:xfrm>
              <a:off x="-3193" y="2972"/>
              <a:ext cx="45" cy="56"/>
            </a:xfrm>
            <a:custGeom>
              <a:avLst/>
              <a:gdLst>
                <a:gd name="T0" fmla="*/ 34 w 45"/>
                <a:gd name="T1" fmla="*/ 38 h 56"/>
                <a:gd name="T2" fmla="*/ 29 w 45"/>
                <a:gd name="T3" fmla="*/ 38 h 56"/>
                <a:gd name="T4" fmla="*/ 29 w 45"/>
                <a:gd name="T5" fmla="*/ 41 h 56"/>
                <a:gd name="T6" fmla="*/ 30 w 45"/>
                <a:gd name="T7" fmla="*/ 43 h 56"/>
                <a:gd name="T8" fmla="*/ 21 w 45"/>
                <a:gd name="T9" fmla="*/ 46 h 56"/>
                <a:gd name="T10" fmla="*/ 19 w 45"/>
                <a:gd name="T11" fmla="*/ 46 h 56"/>
                <a:gd name="T12" fmla="*/ 11 w 45"/>
                <a:gd name="T13" fmla="*/ 56 h 56"/>
                <a:gd name="T14" fmla="*/ 13 w 45"/>
                <a:gd name="T15" fmla="*/ 51 h 56"/>
                <a:gd name="T16" fmla="*/ 11 w 45"/>
                <a:gd name="T17" fmla="*/ 48 h 56"/>
                <a:gd name="T18" fmla="*/ 5 w 45"/>
                <a:gd name="T19" fmla="*/ 48 h 56"/>
                <a:gd name="T20" fmla="*/ 2 w 45"/>
                <a:gd name="T21" fmla="*/ 41 h 56"/>
                <a:gd name="T22" fmla="*/ 1 w 45"/>
                <a:gd name="T23" fmla="*/ 33 h 56"/>
                <a:gd name="T24" fmla="*/ 13 w 45"/>
                <a:gd name="T25" fmla="*/ 28 h 56"/>
                <a:gd name="T26" fmla="*/ 15 w 45"/>
                <a:gd name="T27" fmla="*/ 28 h 56"/>
                <a:gd name="T28" fmla="*/ 15 w 45"/>
                <a:gd name="T29" fmla="*/ 23 h 56"/>
                <a:gd name="T30" fmla="*/ 24 w 45"/>
                <a:gd name="T31" fmla="*/ 18 h 56"/>
                <a:gd name="T32" fmla="*/ 27 w 45"/>
                <a:gd name="T33" fmla="*/ 10 h 56"/>
                <a:gd name="T34" fmla="*/ 30 w 45"/>
                <a:gd name="T35" fmla="*/ 7 h 56"/>
                <a:gd name="T36" fmla="*/ 33 w 45"/>
                <a:gd name="T37" fmla="*/ 0 h 56"/>
                <a:gd name="T38" fmla="*/ 38 w 45"/>
                <a:gd name="T39" fmla="*/ 0 h 56"/>
                <a:gd name="T40" fmla="*/ 36 w 45"/>
                <a:gd name="T41" fmla="*/ 5 h 56"/>
                <a:gd name="T42" fmla="*/ 38 w 45"/>
                <a:gd name="T43" fmla="*/ 7 h 56"/>
                <a:gd name="T44" fmla="*/ 41 w 45"/>
                <a:gd name="T45" fmla="*/ 7 h 56"/>
                <a:gd name="T46" fmla="*/ 42 w 45"/>
                <a:gd name="T47" fmla="*/ 10 h 56"/>
                <a:gd name="T48" fmla="*/ 45 w 45"/>
                <a:gd name="T49" fmla="*/ 12 h 56"/>
                <a:gd name="T50" fmla="*/ 39 w 45"/>
                <a:gd name="T51" fmla="*/ 10 h 56"/>
                <a:gd name="T52" fmla="*/ 33 w 45"/>
                <a:gd name="T53" fmla="*/ 18 h 56"/>
                <a:gd name="T54" fmla="*/ 32 w 45"/>
                <a:gd name="T55" fmla="*/ 23 h 56"/>
                <a:gd name="T56" fmla="*/ 38 w 45"/>
                <a:gd name="T57" fmla="*/ 20 h 56"/>
                <a:gd name="T58" fmla="*/ 38 w 45"/>
                <a:gd name="T59" fmla="*/ 23 h 56"/>
                <a:gd name="T60" fmla="*/ 37 w 45"/>
                <a:gd name="T61" fmla="*/ 30 h 56"/>
                <a:gd name="T62" fmla="*/ 38 w 45"/>
                <a:gd name="T63" fmla="*/ 33 h 56"/>
                <a:gd name="T64" fmla="*/ 32 w 45"/>
                <a:gd name="T65" fmla="*/ 33 h 5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45"/>
                <a:gd name="T100" fmla="*/ 0 h 56"/>
                <a:gd name="T101" fmla="*/ 45 w 45"/>
                <a:gd name="T102" fmla="*/ 56 h 5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45" h="56">
                  <a:moveTo>
                    <a:pt x="32" y="33"/>
                  </a:moveTo>
                  <a:lnTo>
                    <a:pt x="34" y="38"/>
                  </a:lnTo>
                  <a:lnTo>
                    <a:pt x="32" y="41"/>
                  </a:lnTo>
                  <a:lnTo>
                    <a:pt x="29" y="38"/>
                  </a:lnTo>
                  <a:lnTo>
                    <a:pt x="25" y="38"/>
                  </a:lnTo>
                  <a:lnTo>
                    <a:pt x="29" y="41"/>
                  </a:lnTo>
                  <a:lnTo>
                    <a:pt x="25" y="43"/>
                  </a:lnTo>
                  <a:lnTo>
                    <a:pt x="30" y="43"/>
                  </a:lnTo>
                  <a:lnTo>
                    <a:pt x="24" y="48"/>
                  </a:lnTo>
                  <a:lnTo>
                    <a:pt x="21" y="46"/>
                  </a:lnTo>
                  <a:lnTo>
                    <a:pt x="19" y="46"/>
                  </a:lnTo>
                  <a:lnTo>
                    <a:pt x="19" y="48"/>
                  </a:lnTo>
                  <a:lnTo>
                    <a:pt x="11" y="56"/>
                  </a:lnTo>
                  <a:lnTo>
                    <a:pt x="10" y="56"/>
                  </a:lnTo>
                  <a:lnTo>
                    <a:pt x="13" y="51"/>
                  </a:lnTo>
                  <a:lnTo>
                    <a:pt x="13" y="48"/>
                  </a:lnTo>
                  <a:lnTo>
                    <a:pt x="11" y="48"/>
                  </a:lnTo>
                  <a:lnTo>
                    <a:pt x="7" y="51"/>
                  </a:lnTo>
                  <a:lnTo>
                    <a:pt x="5" y="48"/>
                  </a:lnTo>
                  <a:lnTo>
                    <a:pt x="4" y="43"/>
                  </a:lnTo>
                  <a:lnTo>
                    <a:pt x="2" y="41"/>
                  </a:lnTo>
                  <a:lnTo>
                    <a:pt x="0" y="38"/>
                  </a:lnTo>
                  <a:lnTo>
                    <a:pt x="1" y="33"/>
                  </a:lnTo>
                  <a:lnTo>
                    <a:pt x="9" y="28"/>
                  </a:lnTo>
                  <a:lnTo>
                    <a:pt x="13" y="28"/>
                  </a:lnTo>
                  <a:lnTo>
                    <a:pt x="14" y="33"/>
                  </a:lnTo>
                  <a:lnTo>
                    <a:pt x="15" y="28"/>
                  </a:lnTo>
                  <a:lnTo>
                    <a:pt x="14" y="25"/>
                  </a:lnTo>
                  <a:lnTo>
                    <a:pt x="15" y="23"/>
                  </a:lnTo>
                  <a:lnTo>
                    <a:pt x="24" y="25"/>
                  </a:lnTo>
                  <a:lnTo>
                    <a:pt x="24" y="18"/>
                  </a:lnTo>
                  <a:lnTo>
                    <a:pt x="21" y="15"/>
                  </a:lnTo>
                  <a:lnTo>
                    <a:pt x="27" y="10"/>
                  </a:lnTo>
                  <a:lnTo>
                    <a:pt x="32" y="10"/>
                  </a:lnTo>
                  <a:lnTo>
                    <a:pt x="30" y="7"/>
                  </a:lnTo>
                  <a:lnTo>
                    <a:pt x="34" y="5"/>
                  </a:lnTo>
                  <a:lnTo>
                    <a:pt x="33" y="0"/>
                  </a:lnTo>
                  <a:lnTo>
                    <a:pt x="34" y="0"/>
                  </a:lnTo>
                  <a:lnTo>
                    <a:pt x="38" y="0"/>
                  </a:lnTo>
                  <a:lnTo>
                    <a:pt x="38" y="2"/>
                  </a:lnTo>
                  <a:lnTo>
                    <a:pt x="36" y="5"/>
                  </a:lnTo>
                  <a:lnTo>
                    <a:pt x="37" y="7"/>
                  </a:lnTo>
                  <a:lnTo>
                    <a:pt x="38" y="7"/>
                  </a:lnTo>
                  <a:lnTo>
                    <a:pt x="39" y="5"/>
                  </a:lnTo>
                  <a:lnTo>
                    <a:pt x="41" y="7"/>
                  </a:lnTo>
                  <a:lnTo>
                    <a:pt x="42" y="7"/>
                  </a:lnTo>
                  <a:lnTo>
                    <a:pt x="42" y="10"/>
                  </a:lnTo>
                  <a:lnTo>
                    <a:pt x="45" y="7"/>
                  </a:lnTo>
                  <a:lnTo>
                    <a:pt x="45" y="12"/>
                  </a:lnTo>
                  <a:lnTo>
                    <a:pt x="42" y="15"/>
                  </a:lnTo>
                  <a:lnTo>
                    <a:pt x="39" y="10"/>
                  </a:lnTo>
                  <a:lnTo>
                    <a:pt x="39" y="15"/>
                  </a:lnTo>
                  <a:lnTo>
                    <a:pt x="33" y="18"/>
                  </a:lnTo>
                  <a:lnTo>
                    <a:pt x="30" y="23"/>
                  </a:lnTo>
                  <a:lnTo>
                    <a:pt x="32" y="23"/>
                  </a:lnTo>
                  <a:lnTo>
                    <a:pt x="37" y="20"/>
                  </a:lnTo>
                  <a:lnTo>
                    <a:pt x="38" y="20"/>
                  </a:lnTo>
                  <a:lnTo>
                    <a:pt x="37" y="23"/>
                  </a:lnTo>
                  <a:lnTo>
                    <a:pt x="38" y="23"/>
                  </a:lnTo>
                  <a:lnTo>
                    <a:pt x="36" y="25"/>
                  </a:lnTo>
                  <a:lnTo>
                    <a:pt x="37" y="30"/>
                  </a:lnTo>
                  <a:lnTo>
                    <a:pt x="41" y="30"/>
                  </a:lnTo>
                  <a:lnTo>
                    <a:pt x="38" y="33"/>
                  </a:lnTo>
                  <a:lnTo>
                    <a:pt x="38" y="36"/>
                  </a:lnTo>
                  <a:lnTo>
                    <a:pt x="32" y="33"/>
                  </a:lnTo>
                  <a:close/>
                </a:path>
              </a:pathLst>
            </a:custGeom>
            <a:grpFill/>
            <a:ln w="1651">
              <a:solidFill>
                <a:srgbClr val="000000"/>
              </a:solidFill>
              <a:prstDash val="solid"/>
              <a:round/>
              <a:headEnd/>
              <a:tailEnd/>
            </a:ln>
          </p:spPr>
          <p:txBody>
            <a:bodyPr/>
            <a:lstStyle/>
            <a:p>
              <a:pPr eaLnBrk="0" hangingPunct="0">
                <a:defRPr/>
              </a:pPr>
              <a:endParaRPr lang="en-US" sz="1800">
                <a:solidFill>
                  <a:srgbClr val="000000"/>
                </a:solidFill>
              </a:endParaRPr>
            </a:p>
          </p:txBody>
        </p:sp>
        <p:sp>
          <p:nvSpPr>
            <p:cNvPr id="4268" name="Freeform 89"/>
            <p:cNvSpPr>
              <a:spLocks/>
            </p:cNvSpPr>
            <p:nvPr/>
          </p:nvSpPr>
          <p:spPr bwMode="auto">
            <a:xfrm>
              <a:off x="-3193" y="3031"/>
              <a:ext cx="6" cy="7"/>
            </a:xfrm>
            <a:custGeom>
              <a:avLst/>
              <a:gdLst>
                <a:gd name="T0" fmla="*/ 0 w 6"/>
                <a:gd name="T1" fmla="*/ 5 h 7"/>
                <a:gd name="T2" fmla="*/ 1 w 6"/>
                <a:gd name="T3" fmla="*/ 2 h 7"/>
                <a:gd name="T4" fmla="*/ 4 w 6"/>
                <a:gd name="T5" fmla="*/ 0 h 7"/>
                <a:gd name="T6" fmla="*/ 6 w 6"/>
                <a:gd name="T7" fmla="*/ 2 h 7"/>
                <a:gd name="T8" fmla="*/ 2 w 6"/>
                <a:gd name="T9" fmla="*/ 5 h 7"/>
                <a:gd name="T10" fmla="*/ 0 w 6"/>
                <a:gd name="T11" fmla="*/ 7 h 7"/>
                <a:gd name="T12" fmla="*/ 0 w 6"/>
                <a:gd name="T13" fmla="*/ 5 h 7"/>
                <a:gd name="T14" fmla="*/ 0 60000 65536"/>
                <a:gd name="T15" fmla="*/ 0 60000 65536"/>
                <a:gd name="T16" fmla="*/ 0 60000 65536"/>
                <a:gd name="T17" fmla="*/ 0 60000 65536"/>
                <a:gd name="T18" fmla="*/ 0 60000 65536"/>
                <a:gd name="T19" fmla="*/ 0 60000 65536"/>
                <a:gd name="T20" fmla="*/ 0 60000 65536"/>
                <a:gd name="T21" fmla="*/ 0 w 6"/>
                <a:gd name="T22" fmla="*/ 0 h 7"/>
                <a:gd name="T23" fmla="*/ 6 w 6"/>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7">
                  <a:moveTo>
                    <a:pt x="0" y="5"/>
                  </a:moveTo>
                  <a:lnTo>
                    <a:pt x="1" y="2"/>
                  </a:lnTo>
                  <a:lnTo>
                    <a:pt x="4" y="0"/>
                  </a:lnTo>
                  <a:lnTo>
                    <a:pt x="6" y="2"/>
                  </a:lnTo>
                  <a:lnTo>
                    <a:pt x="2" y="5"/>
                  </a:lnTo>
                  <a:lnTo>
                    <a:pt x="0" y="7"/>
                  </a:lnTo>
                  <a:lnTo>
                    <a:pt x="0" y="5"/>
                  </a:lnTo>
                  <a:close/>
                </a:path>
              </a:pathLst>
            </a:custGeom>
            <a:grpFill/>
            <a:ln w="1588">
              <a:solidFill>
                <a:srgbClr val="000000"/>
              </a:solidFill>
              <a:prstDash val="solid"/>
              <a:round/>
              <a:headEnd/>
              <a:tailEnd/>
            </a:ln>
          </p:spPr>
          <p:txBody>
            <a:bodyPr/>
            <a:lstStyle/>
            <a:p>
              <a:pPr eaLnBrk="0" hangingPunct="0">
                <a:defRPr/>
              </a:pPr>
              <a:endParaRPr lang="en-US" sz="1800">
                <a:solidFill>
                  <a:srgbClr val="000000"/>
                </a:solidFill>
              </a:endParaRPr>
            </a:p>
          </p:txBody>
        </p:sp>
        <p:sp>
          <p:nvSpPr>
            <p:cNvPr id="4269" name="Freeform 90"/>
            <p:cNvSpPr>
              <a:spLocks/>
            </p:cNvSpPr>
            <p:nvPr/>
          </p:nvSpPr>
          <p:spPr bwMode="auto">
            <a:xfrm>
              <a:off x="-3187" y="3031"/>
              <a:ext cx="8" cy="5"/>
            </a:xfrm>
            <a:custGeom>
              <a:avLst/>
              <a:gdLst>
                <a:gd name="T0" fmla="*/ 1 w 8"/>
                <a:gd name="T1" fmla="*/ 0 h 5"/>
                <a:gd name="T2" fmla="*/ 4 w 8"/>
                <a:gd name="T3" fmla="*/ 0 h 5"/>
                <a:gd name="T4" fmla="*/ 5 w 8"/>
                <a:gd name="T5" fmla="*/ 2 h 5"/>
                <a:gd name="T6" fmla="*/ 8 w 8"/>
                <a:gd name="T7" fmla="*/ 2 h 5"/>
                <a:gd name="T8" fmla="*/ 7 w 8"/>
                <a:gd name="T9" fmla="*/ 5 h 5"/>
                <a:gd name="T10" fmla="*/ 0 w 8"/>
                <a:gd name="T11" fmla="*/ 2 h 5"/>
                <a:gd name="T12" fmla="*/ 1 w 8"/>
                <a:gd name="T13" fmla="*/ 0 h 5"/>
                <a:gd name="T14" fmla="*/ 0 60000 65536"/>
                <a:gd name="T15" fmla="*/ 0 60000 65536"/>
                <a:gd name="T16" fmla="*/ 0 60000 65536"/>
                <a:gd name="T17" fmla="*/ 0 60000 65536"/>
                <a:gd name="T18" fmla="*/ 0 60000 65536"/>
                <a:gd name="T19" fmla="*/ 0 60000 65536"/>
                <a:gd name="T20" fmla="*/ 0 60000 65536"/>
                <a:gd name="T21" fmla="*/ 0 w 8"/>
                <a:gd name="T22" fmla="*/ 0 h 5"/>
                <a:gd name="T23" fmla="*/ 8 w 8"/>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5">
                  <a:moveTo>
                    <a:pt x="1" y="0"/>
                  </a:moveTo>
                  <a:lnTo>
                    <a:pt x="4" y="0"/>
                  </a:lnTo>
                  <a:lnTo>
                    <a:pt x="5" y="2"/>
                  </a:lnTo>
                  <a:lnTo>
                    <a:pt x="8" y="2"/>
                  </a:lnTo>
                  <a:lnTo>
                    <a:pt x="7" y="5"/>
                  </a:lnTo>
                  <a:lnTo>
                    <a:pt x="0" y="2"/>
                  </a:lnTo>
                  <a:lnTo>
                    <a:pt x="1" y="0"/>
                  </a:lnTo>
                  <a:close/>
                </a:path>
              </a:pathLst>
            </a:custGeom>
            <a:grpFill/>
            <a:ln w="1651">
              <a:solidFill>
                <a:srgbClr val="000000"/>
              </a:solidFill>
              <a:prstDash val="solid"/>
              <a:round/>
              <a:headEnd/>
              <a:tailEnd/>
            </a:ln>
          </p:spPr>
          <p:txBody>
            <a:bodyPr/>
            <a:lstStyle/>
            <a:p>
              <a:pPr eaLnBrk="0" hangingPunct="0">
                <a:defRPr/>
              </a:pPr>
              <a:endParaRPr lang="en-US" sz="1800">
                <a:solidFill>
                  <a:srgbClr val="000000"/>
                </a:solidFill>
              </a:endParaRPr>
            </a:p>
          </p:txBody>
        </p:sp>
        <p:sp>
          <p:nvSpPr>
            <p:cNvPr id="4270" name="Freeform 91"/>
            <p:cNvSpPr>
              <a:spLocks/>
            </p:cNvSpPr>
            <p:nvPr/>
          </p:nvSpPr>
          <p:spPr bwMode="auto">
            <a:xfrm>
              <a:off x="-3466" y="2815"/>
              <a:ext cx="49" cy="26"/>
            </a:xfrm>
            <a:custGeom>
              <a:avLst/>
              <a:gdLst>
                <a:gd name="T0" fmla="*/ 49 w 49"/>
                <a:gd name="T1" fmla="*/ 16 h 26"/>
                <a:gd name="T2" fmla="*/ 47 w 49"/>
                <a:gd name="T3" fmla="*/ 21 h 26"/>
                <a:gd name="T4" fmla="*/ 42 w 49"/>
                <a:gd name="T5" fmla="*/ 21 h 26"/>
                <a:gd name="T6" fmla="*/ 34 w 49"/>
                <a:gd name="T7" fmla="*/ 23 h 26"/>
                <a:gd name="T8" fmla="*/ 34 w 49"/>
                <a:gd name="T9" fmla="*/ 26 h 26"/>
                <a:gd name="T10" fmla="*/ 33 w 49"/>
                <a:gd name="T11" fmla="*/ 26 h 26"/>
                <a:gd name="T12" fmla="*/ 28 w 49"/>
                <a:gd name="T13" fmla="*/ 21 h 26"/>
                <a:gd name="T14" fmla="*/ 24 w 49"/>
                <a:gd name="T15" fmla="*/ 18 h 26"/>
                <a:gd name="T16" fmla="*/ 24 w 49"/>
                <a:gd name="T17" fmla="*/ 16 h 26"/>
                <a:gd name="T18" fmla="*/ 18 w 49"/>
                <a:gd name="T19" fmla="*/ 13 h 26"/>
                <a:gd name="T20" fmla="*/ 14 w 49"/>
                <a:gd name="T21" fmla="*/ 11 h 26"/>
                <a:gd name="T22" fmla="*/ 5 w 49"/>
                <a:gd name="T23" fmla="*/ 16 h 26"/>
                <a:gd name="T24" fmla="*/ 0 w 49"/>
                <a:gd name="T25" fmla="*/ 11 h 26"/>
                <a:gd name="T26" fmla="*/ 1 w 49"/>
                <a:gd name="T27" fmla="*/ 0 h 26"/>
                <a:gd name="T28" fmla="*/ 4 w 49"/>
                <a:gd name="T29" fmla="*/ 0 h 26"/>
                <a:gd name="T30" fmla="*/ 4 w 49"/>
                <a:gd name="T31" fmla="*/ 3 h 26"/>
                <a:gd name="T32" fmla="*/ 13 w 49"/>
                <a:gd name="T33" fmla="*/ 6 h 26"/>
                <a:gd name="T34" fmla="*/ 24 w 49"/>
                <a:gd name="T35" fmla="*/ 3 h 26"/>
                <a:gd name="T36" fmla="*/ 27 w 49"/>
                <a:gd name="T37" fmla="*/ 6 h 26"/>
                <a:gd name="T38" fmla="*/ 28 w 49"/>
                <a:gd name="T39" fmla="*/ 11 h 26"/>
                <a:gd name="T40" fmla="*/ 40 w 49"/>
                <a:gd name="T41" fmla="*/ 16 h 26"/>
                <a:gd name="T42" fmla="*/ 49 w 49"/>
                <a:gd name="T43" fmla="*/ 16 h 2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9"/>
                <a:gd name="T67" fmla="*/ 0 h 26"/>
                <a:gd name="T68" fmla="*/ 49 w 49"/>
                <a:gd name="T69" fmla="*/ 26 h 2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9" h="26">
                  <a:moveTo>
                    <a:pt x="49" y="16"/>
                  </a:moveTo>
                  <a:lnTo>
                    <a:pt x="47" y="21"/>
                  </a:lnTo>
                  <a:lnTo>
                    <a:pt x="42" y="21"/>
                  </a:lnTo>
                  <a:lnTo>
                    <a:pt x="34" y="23"/>
                  </a:lnTo>
                  <a:lnTo>
                    <a:pt x="34" y="26"/>
                  </a:lnTo>
                  <a:lnTo>
                    <a:pt x="33" y="26"/>
                  </a:lnTo>
                  <a:lnTo>
                    <a:pt x="28" y="21"/>
                  </a:lnTo>
                  <a:lnTo>
                    <a:pt x="24" y="18"/>
                  </a:lnTo>
                  <a:lnTo>
                    <a:pt x="24" y="16"/>
                  </a:lnTo>
                  <a:lnTo>
                    <a:pt x="18" y="13"/>
                  </a:lnTo>
                  <a:lnTo>
                    <a:pt x="14" y="11"/>
                  </a:lnTo>
                  <a:lnTo>
                    <a:pt x="5" y="16"/>
                  </a:lnTo>
                  <a:lnTo>
                    <a:pt x="0" y="11"/>
                  </a:lnTo>
                  <a:lnTo>
                    <a:pt x="1" y="0"/>
                  </a:lnTo>
                  <a:lnTo>
                    <a:pt x="4" y="0"/>
                  </a:lnTo>
                  <a:lnTo>
                    <a:pt x="4" y="3"/>
                  </a:lnTo>
                  <a:lnTo>
                    <a:pt x="13" y="6"/>
                  </a:lnTo>
                  <a:lnTo>
                    <a:pt x="24" y="3"/>
                  </a:lnTo>
                  <a:lnTo>
                    <a:pt x="27" y="6"/>
                  </a:lnTo>
                  <a:lnTo>
                    <a:pt x="28" y="11"/>
                  </a:lnTo>
                  <a:lnTo>
                    <a:pt x="40" y="16"/>
                  </a:lnTo>
                  <a:lnTo>
                    <a:pt x="49" y="16"/>
                  </a:lnTo>
                  <a:close/>
                </a:path>
              </a:pathLst>
            </a:custGeom>
            <a:grpFill/>
            <a:ln w="1651">
              <a:solidFill>
                <a:srgbClr val="000000"/>
              </a:solidFill>
              <a:prstDash val="solid"/>
              <a:round/>
              <a:headEnd/>
              <a:tailEnd/>
            </a:ln>
          </p:spPr>
          <p:txBody>
            <a:bodyPr/>
            <a:lstStyle/>
            <a:p>
              <a:pPr eaLnBrk="0" hangingPunct="0">
                <a:defRPr/>
              </a:pPr>
              <a:endParaRPr lang="en-US" sz="1800">
                <a:solidFill>
                  <a:srgbClr val="000000"/>
                </a:solidFill>
              </a:endParaRPr>
            </a:p>
          </p:txBody>
        </p:sp>
        <p:sp>
          <p:nvSpPr>
            <p:cNvPr id="4271" name="Freeform 92"/>
            <p:cNvSpPr>
              <a:spLocks/>
            </p:cNvSpPr>
            <p:nvPr/>
          </p:nvSpPr>
          <p:spPr bwMode="auto">
            <a:xfrm>
              <a:off x="-2821" y="3072"/>
              <a:ext cx="4" cy="7"/>
            </a:xfrm>
            <a:custGeom>
              <a:avLst/>
              <a:gdLst>
                <a:gd name="T0" fmla="*/ 0 w 4"/>
                <a:gd name="T1" fmla="*/ 0 h 7"/>
                <a:gd name="T2" fmla="*/ 4 w 4"/>
                <a:gd name="T3" fmla="*/ 2 h 7"/>
                <a:gd name="T4" fmla="*/ 4 w 4"/>
                <a:gd name="T5" fmla="*/ 7 h 7"/>
                <a:gd name="T6" fmla="*/ 0 w 4"/>
                <a:gd name="T7" fmla="*/ 7 h 7"/>
                <a:gd name="T8" fmla="*/ 0 w 4"/>
                <a:gd name="T9" fmla="*/ 5 h 7"/>
                <a:gd name="T10" fmla="*/ 2 w 4"/>
                <a:gd name="T11" fmla="*/ 5 h 7"/>
                <a:gd name="T12" fmla="*/ 0 w 4"/>
                <a:gd name="T13" fmla="*/ 0 h 7"/>
                <a:gd name="T14" fmla="*/ 0 60000 65536"/>
                <a:gd name="T15" fmla="*/ 0 60000 65536"/>
                <a:gd name="T16" fmla="*/ 0 60000 65536"/>
                <a:gd name="T17" fmla="*/ 0 60000 65536"/>
                <a:gd name="T18" fmla="*/ 0 60000 65536"/>
                <a:gd name="T19" fmla="*/ 0 60000 65536"/>
                <a:gd name="T20" fmla="*/ 0 60000 65536"/>
                <a:gd name="T21" fmla="*/ 0 w 4"/>
                <a:gd name="T22" fmla="*/ 0 h 7"/>
                <a:gd name="T23" fmla="*/ 4 w 4"/>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7">
                  <a:moveTo>
                    <a:pt x="0" y="0"/>
                  </a:moveTo>
                  <a:lnTo>
                    <a:pt x="4" y="2"/>
                  </a:lnTo>
                  <a:lnTo>
                    <a:pt x="4" y="7"/>
                  </a:lnTo>
                  <a:lnTo>
                    <a:pt x="0" y="7"/>
                  </a:lnTo>
                  <a:lnTo>
                    <a:pt x="0" y="5"/>
                  </a:lnTo>
                  <a:lnTo>
                    <a:pt x="2" y="5"/>
                  </a:lnTo>
                  <a:lnTo>
                    <a:pt x="0" y="0"/>
                  </a:lnTo>
                  <a:close/>
                </a:path>
              </a:pathLst>
            </a:custGeom>
            <a:grpFill/>
            <a:ln w="1651">
              <a:solidFill>
                <a:srgbClr val="000000"/>
              </a:solidFill>
              <a:prstDash val="solid"/>
              <a:round/>
              <a:headEnd/>
              <a:tailEnd/>
            </a:ln>
          </p:spPr>
          <p:txBody>
            <a:bodyPr/>
            <a:lstStyle/>
            <a:p>
              <a:pPr eaLnBrk="0" hangingPunct="0">
                <a:defRPr/>
              </a:pPr>
              <a:endParaRPr lang="en-US" sz="1800">
                <a:solidFill>
                  <a:srgbClr val="000000"/>
                </a:solidFill>
              </a:endParaRPr>
            </a:p>
          </p:txBody>
        </p:sp>
        <p:sp>
          <p:nvSpPr>
            <p:cNvPr id="4272" name="Freeform 93"/>
            <p:cNvSpPr>
              <a:spLocks/>
            </p:cNvSpPr>
            <p:nvPr/>
          </p:nvSpPr>
          <p:spPr bwMode="auto">
            <a:xfrm>
              <a:off x="-2818" y="3079"/>
              <a:ext cx="5" cy="4"/>
            </a:xfrm>
            <a:custGeom>
              <a:avLst/>
              <a:gdLst>
                <a:gd name="T0" fmla="*/ 1 w 5"/>
                <a:gd name="T1" fmla="*/ 4 h 4"/>
                <a:gd name="T2" fmla="*/ 0 w 5"/>
                <a:gd name="T3" fmla="*/ 3 h 4"/>
                <a:gd name="T4" fmla="*/ 4 w 5"/>
                <a:gd name="T5" fmla="*/ 0 h 4"/>
                <a:gd name="T6" fmla="*/ 5 w 5"/>
                <a:gd name="T7" fmla="*/ 4 h 4"/>
                <a:gd name="T8" fmla="*/ 1 w 5"/>
                <a:gd name="T9" fmla="*/ 4 h 4"/>
                <a:gd name="T10" fmla="*/ 1 w 5"/>
                <a:gd name="T11" fmla="*/ 3 h 4"/>
                <a:gd name="T12" fmla="*/ 1 w 5"/>
                <a:gd name="T13" fmla="*/ 4 h 4"/>
                <a:gd name="T14" fmla="*/ 0 60000 65536"/>
                <a:gd name="T15" fmla="*/ 0 60000 65536"/>
                <a:gd name="T16" fmla="*/ 0 60000 65536"/>
                <a:gd name="T17" fmla="*/ 0 60000 65536"/>
                <a:gd name="T18" fmla="*/ 0 60000 65536"/>
                <a:gd name="T19" fmla="*/ 0 60000 65536"/>
                <a:gd name="T20" fmla="*/ 0 60000 65536"/>
                <a:gd name="T21" fmla="*/ 0 w 5"/>
                <a:gd name="T22" fmla="*/ 0 h 4"/>
                <a:gd name="T23" fmla="*/ 5 w 5"/>
                <a:gd name="T24" fmla="*/ 4 h 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 h="4">
                  <a:moveTo>
                    <a:pt x="1" y="4"/>
                  </a:moveTo>
                  <a:lnTo>
                    <a:pt x="0" y="3"/>
                  </a:lnTo>
                  <a:lnTo>
                    <a:pt x="4" y="0"/>
                  </a:lnTo>
                  <a:lnTo>
                    <a:pt x="5" y="4"/>
                  </a:lnTo>
                  <a:lnTo>
                    <a:pt x="1" y="4"/>
                  </a:lnTo>
                  <a:lnTo>
                    <a:pt x="1" y="3"/>
                  </a:lnTo>
                  <a:lnTo>
                    <a:pt x="1" y="4"/>
                  </a:lnTo>
                  <a:close/>
                </a:path>
              </a:pathLst>
            </a:custGeom>
            <a:grpFill/>
            <a:ln w="1588">
              <a:solidFill>
                <a:srgbClr val="000000"/>
              </a:solidFill>
              <a:prstDash val="solid"/>
              <a:round/>
              <a:headEnd/>
              <a:tailEnd/>
            </a:ln>
          </p:spPr>
          <p:txBody>
            <a:bodyPr/>
            <a:lstStyle/>
            <a:p>
              <a:pPr eaLnBrk="0" hangingPunct="0">
                <a:defRPr/>
              </a:pPr>
              <a:endParaRPr lang="en-US" sz="1800">
                <a:solidFill>
                  <a:srgbClr val="000000"/>
                </a:solidFill>
              </a:endParaRPr>
            </a:p>
          </p:txBody>
        </p:sp>
        <p:sp>
          <p:nvSpPr>
            <p:cNvPr id="4273" name="Freeform 94"/>
            <p:cNvSpPr>
              <a:spLocks/>
            </p:cNvSpPr>
            <p:nvPr/>
          </p:nvSpPr>
          <p:spPr bwMode="auto">
            <a:xfrm>
              <a:off x="-2854" y="3064"/>
              <a:ext cx="5" cy="10"/>
            </a:xfrm>
            <a:custGeom>
              <a:avLst/>
              <a:gdLst>
                <a:gd name="T0" fmla="*/ 5 w 5"/>
                <a:gd name="T1" fmla="*/ 2 h 10"/>
                <a:gd name="T2" fmla="*/ 3 w 5"/>
                <a:gd name="T3" fmla="*/ 10 h 10"/>
                <a:gd name="T4" fmla="*/ 1 w 5"/>
                <a:gd name="T5" fmla="*/ 8 h 10"/>
                <a:gd name="T6" fmla="*/ 3 w 5"/>
                <a:gd name="T7" fmla="*/ 2 h 10"/>
                <a:gd name="T8" fmla="*/ 0 w 5"/>
                <a:gd name="T9" fmla="*/ 2 h 10"/>
                <a:gd name="T10" fmla="*/ 1 w 5"/>
                <a:gd name="T11" fmla="*/ 0 h 10"/>
                <a:gd name="T12" fmla="*/ 4 w 5"/>
                <a:gd name="T13" fmla="*/ 0 h 10"/>
                <a:gd name="T14" fmla="*/ 5 w 5"/>
                <a:gd name="T15" fmla="*/ 2 h 10"/>
                <a:gd name="T16" fmla="*/ 0 60000 65536"/>
                <a:gd name="T17" fmla="*/ 0 60000 65536"/>
                <a:gd name="T18" fmla="*/ 0 60000 65536"/>
                <a:gd name="T19" fmla="*/ 0 60000 65536"/>
                <a:gd name="T20" fmla="*/ 0 60000 65536"/>
                <a:gd name="T21" fmla="*/ 0 60000 65536"/>
                <a:gd name="T22" fmla="*/ 0 60000 65536"/>
                <a:gd name="T23" fmla="*/ 0 60000 65536"/>
                <a:gd name="T24" fmla="*/ 0 w 5"/>
                <a:gd name="T25" fmla="*/ 0 h 10"/>
                <a:gd name="T26" fmla="*/ 5 w 5"/>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 h="10">
                  <a:moveTo>
                    <a:pt x="5" y="2"/>
                  </a:moveTo>
                  <a:lnTo>
                    <a:pt x="3" y="10"/>
                  </a:lnTo>
                  <a:lnTo>
                    <a:pt x="1" y="8"/>
                  </a:lnTo>
                  <a:lnTo>
                    <a:pt x="3" y="2"/>
                  </a:lnTo>
                  <a:lnTo>
                    <a:pt x="0" y="2"/>
                  </a:lnTo>
                  <a:lnTo>
                    <a:pt x="1" y="0"/>
                  </a:lnTo>
                  <a:lnTo>
                    <a:pt x="4" y="0"/>
                  </a:lnTo>
                  <a:lnTo>
                    <a:pt x="5" y="2"/>
                  </a:lnTo>
                  <a:close/>
                </a:path>
              </a:pathLst>
            </a:custGeom>
            <a:grpFill/>
            <a:ln w="1588">
              <a:solidFill>
                <a:srgbClr val="000000"/>
              </a:solidFill>
              <a:prstDash val="solid"/>
              <a:round/>
              <a:headEnd/>
              <a:tailEnd/>
            </a:ln>
          </p:spPr>
          <p:txBody>
            <a:bodyPr/>
            <a:lstStyle/>
            <a:p>
              <a:pPr eaLnBrk="0" hangingPunct="0">
                <a:defRPr/>
              </a:pPr>
              <a:endParaRPr lang="en-US" sz="1800">
                <a:solidFill>
                  <a:srgbClr val="000000"/>
                </a:solidFill>
              </a:endParaRPr>
            </a:p>
          </p:txBody>
        </p:sp>
        <p:sp>
          <p:nvSpPr>
            <p:cNvPr id="4274" name="Freeform 95"/>
            <p:cNvSpPr>
              <a:spLocks/>
            </p:cNvSpPr>
            <p:nvPr/>
          </p:nvSpPr>
          <p:spPr bwMode="auto">
            <a:xfrm>
              <a:off x="-2855" y="3041"/>
              <a:ext cx="29" cy="51"/>
            </a:xfrm>
            <a:custGeom>
              <a:avLst/>
              <a:gdLst>
                <a:gd name="T0" fmla="*/ 6 w 29"/>
                <a:gd name="T1" fmla="*/ 31 h 51"/>
                <a:gd name="T2" fmla="*/ 10 w 29"/>
                <a:gd name="T3" fmla="*/ 28 h 51"/>
                <a:gd name="T4" fmla="*/ 13 w 29"/>
                <a:gd name="T5" fmla="*/ 28 h 51"/>
                <a:gd name="T6" fmla="*/ 10 w 29"/>
                <a:gd name="T7" fmla="*/ 25 h 51"/>
                <a:gd name="T8" fmla="*/ 11 w 29"/>
                <a:gd name="T9" fmla="*/ 20 h 51"/>
                <a:gd name="T10" fmla="*/ 9 w 29"/>
                <a:gd name="T11" fmla="*/ 23 h 51"/>
                <a:gd name="T12" fmla="*/ 6 w 29"/>
                <a:gd name="T13" fmla="*/ 20 h 51"/>
                <a:gd name="T14" fmla="*/ 6 w 29"/>
                <a:gd name="T15" fmla="*/ 18 h 51"/>
                <a:gd name="T16" fmla="*/ 5 w 29"/>
                <a:gd name="T17" fmla="*/ 18 h 51"/>
                <a:gd name="T18" fmla="*/ 2 w 29"/>
                <a:gd name="T19" fmla="*/ 15 h 51"/>
                <a:gd name="T20" fmla="*/ 4 w 29"/>
                <a:gd name="T21" fmla="*/ 15 h 51"/>
                <a:gd name="T22" fmla="*/ 8 w 29"/>
                <a:gd name="T23" fmla="*/ 15 h 51"/>
                <a:gd name="T24" fmla="*/ 9 w 29"/>
                <a:gd name="T25" fmla="*/ 8 h 51"/>
                <a:gd name="T26" fmla="*/ 5 w 29"/>
                <a:gd name="T27" fmla="*/ 10 h 51"/>
                <a:gd name="T28" fmla="*/ 2 w 29"/>
                <a:gd name="T29" fmla="*/ 13 h 51"/>
                <a:gd name="T30" fmla="*/ 0 w 29"/>
                <a:gd name="T31" fmla="*/ 10 h 51"/>
                <a:gd name="T32" fmla="*/ 4 w 29"/>
                <a:gd name="T33" fmla="*/ 5 h 51"/>
                <a:gd name="T34" fmla="*/ 4 w 29"/>
                <a:gd name="T35" fmla="*/ 2 h 51"/>
                <a:gd name="T36" fmla="*/ 4 w 29"/>
                <a:gd name="T37" fmla="*/ 0 h 51"/>
                <a:gd name="T38" fmla="*/ 10 w 29"/>
                <a:gd name="T39" fmla="*/ 0 h 51"/>
                <a:gd name="T40" fmla="*/ 13 w 29"/>
                <a:gd name="T41" fmla="*/ 5 h 51"/>
                <a:gd name="T42" fmla="*/ 11 w 29"/>
                <a:gd name="T43" fmla="*/ 8 h 51"/>
                <a:gd name="T44" fmla="*/ 17 w 29"/>
                <a:gd name="T45" fmla="*/ 10 h 51"/>
                <a:gd name="T46" fmla="*/ 22 w 29"/>
                <a:gd name="T47" fmla="*/ 15 h 51"/>
                <a:gd name="T48" fmla="*/ 27 w 29"/>
                <a:gd name="T49" fmla="*/ 25 h 51"/>
                <a:gd name="T50" fmla="*/ 24 w 29"/>
                <a:gd name="T51" fmla="*/ 25 h 51"/>
                <a:gd name="T52" fmla="*/ 27 w 29"/>
                <a:gd name="T53" fmla="*/ 31 h 51"/>
                <a:gd name="T54" fmla="*/ 28 w 29"/>
                <a:gd name="T55" fmla="*/ 31 h 51"/>
                <a:gd name="T56" fmla="*/ 29 w 29"/>
                <a:gd name="T57" fmla="*/ 33 h 51"/>
                <a:gd name="T58" fmla="*/ 28 w 29"/>
                <a:gd name="T59" fmla="*/ 38 h 51"/>
                <a:gd name="T60" fmla="*/ 29 w 29"/>
                <a:gd name="T61" fmla="*/ 38 h 51"/>
                <a:gd name="T62" fmla="*/ 29 w 29"/>
                <a:gd name="T63" fmla="*/ 48 h 51"/>
                <a:gd name="T64" fmla="*/ 24 w 29"/>
                <a:gd name="T65" fmla="*/ 48 h 51"/>
                <a:gd name="T66" fmla="*/ 23 w 29"/>
                <a:gd name="T67" fmla="*/ 41 h 51"/>
                <a:gd name="T68" fmla="*/ 22 w 29"/>
                <a:gd name="T69" fmla="*/ 42 h 51"/>
                <a:gd name="T70" fmla="*/ 18 w 29"/>
                <a:gd name="T71" fmla="*/ 38 h 51"/>
                <a:gd name="T72" fmla="*/ 17 w 29"/>
                <a:gd name="T73" fmla="*/ 41 h 51"/>
                <a:gd name="T74" fmla="*/ 13 w 29"/>
                <a:gd name="T75" fmla="*/ 38 h 51"/>
                <a:gd name="T76" fmla="*/ 14 w 29"/>
                <a:gd name="T77" fmla="*/ 41 h 51"/>
                <a:gd name="T78" fmla="*/ 18 w 29"/>
                <a:gd name="T79" fmla="*/ 42 h 51"/>
                <a:gd name="T80" fmla="*/ 18 w 29"/>
                <a:gd name="T81" fmla="*/ 51 h 51"/>
                <a:gd name="T82" fmla="*/ 17 w 29"/>
                <a:gd name="T83" fmla="*/ 48 h 51"/>
                <a:gd name="T84" fmla="*/ 10 w 29"/>
                <a:gd name="T85" fmla="*/ 41 h 51"/>
                <a:gd name="T86" fmla="*/ 10 w 29"/>
                <a:gd name="T87" fmla="*/ 33 h 51"/>
                <a:gd name="T88" fmla="*/ 6 w 29"/>
                <a:gd name="T89" fmla="*/ 33 h 51"/>
                <a:gd name="T90" fmla="*/ 6 w 29"/>
                <a:gd name="T91" fmla="*/ 31 h 5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9"/>
                <a:gd name="T139" fmla="*/ 0 h 51"/>
                <a:gd name="T140" fmla="*/ 29 w 29"/>
                <a:gd name="T141" fmla="*/ 51 h 5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9" h="51">
                  <a:moveTo>
                    <a:pt x="6" y="31"/>
                  </a:moveTo>
                  <a:lnTo>
                    <a:pt x="10" y="28"/>
                  </a:lnTo>
                  <a:lnTo>
                    <a:pt x="13" y="28"/>
                  </a:lnTo>
                  <a:lnTo>
                    <a:pt x="10" y="25"/>
                  </a:lnTo>
                  <a:lnTo>
                    <a:pt x="11" y="20"/>
                  </a:lnTo>
                  <a:lnTo>
                    <a:pt x="9" y="23"/>
                  </a:lnTo>
                  <a:lnTo>
                    <a:pt x="6" y="20"/>
                  </a:lnTo>
                  <a:lnTo>
                    <a:pt x="6" y="18"/>
                  </a:lnTo>
                  <a:lnTo>
                    <a:pt x="5" y="18"/>
                  </a:lnTo>
                  <a:lnTo>
                    <a:pt x="2" y="15"/>
                  </a:lnTo>
                  <a:lnTo>
                    <a:pt x="4" y="15"/>
                  </a:lnTo>
                  <a:lnTo>
                    <a:pt x="8" y="15"/>
                  </a:lnTo>
                  <a:lnTo>
                    <a:pt x="9" y="8"/>
                  </a:lnTo>
                  <a:lnTo>
                    <a:pt x="5" y="10"/>
                  </a:lnTo>
                  <a:lnTo>
                    <a:pt x="2" y="13"/>
                  </a:lnTo>
                  <a:lnTo>
                    <a:pt x="0" y="10"/>
                  </a:lnTo>
                  <a:lnTo>
                    <a:pt x="4" y="5"/>
                  </a:lnTo>
                  <a:lnTo>
                    <a:pt x="4" y="2"/>
                  </a:lnTo>
                  <a:lnTo>
                    <a:pt x="4" y="0"/>
                  </a:lnTo>
                  <a:lnTo>
                    <a:pt x="10" y="0"/>
                  </a:lnTo>
                  <a:lnTo>
                    <a:pt x="13" y="5"/>
                  </a:lnTo>
                  <a:lnTo>
                    <a:pt x="11" y="8"/>
                  </a:lnTo>
                  <a:lnTo>
                    <a:pt x="17" y="10"/>
                  </a:lnTo>
                  <a:lnTo>
                    <a:pt x="22" y="15"/>
                  </a:lnTo>
                  <a:lnTo>
                    <a:pt x="27" y="25"/>
                  </a:lnTo>
                  <a:lnTo>
                    <a:pt x="24" y="25"/>
                  </a:lnTo>
                  <a:lnTo>
                    <a:pt x="27" y="31"/>
                  </a:lnTo>
                  <a:lnTo>
                    <a:pt x="28" y="31"/>
                  </a:lnTo>
                  <a:lnTo>
                    <a:pt x="29" y="33"/>
                  </a:lnTo>
                  <a:lnTo>
                    <a:pt x="28" y="38"/>
                  </a:lnTo>
                  <a:lnTo>
                    <a:pt x="29" y="38"/>
                  </a:lnTo>
                  <a:lnTo>
                    <a:pt x="29" y="48"/>
                  </a:lnTo>
                  <a:lnTo>
                    <a:pt x="24" y="48"/>
                  </a:lnTo>
                  <a:lnTo>
                    <a:pt x="23" y="41"/>
                  </a:lnTo>
                  <a:lnTo>
                    <a:pt x="22" y="42"/>
                  </a:lnTo>
                  <a:lnTo>
                    <a:pt x="18" y="38"/>
                  </a:lnTo>
                  <a:lnTo>
                    <a:pt x="17" y="41"/>
                  </a:lnTo>
                  <a:lnTo>
                    <a:pt x="13" y="38"/>
                  </a:lnTo>
                  <a:lnTo>
                    <a:pt x="14" y="41"/>
                  </a:lnTo>
                  <a:lnTo>
                    <a:pt x="18" y="42"/>
                  </a:lnTo>
                  <a:lnTo>
                    <a:pt x="18" y="51"/>
                  </a:lnTo>
                  <a:lnTo>
                    <a:pt x="17" y="48"/>
                  </a:lnTo>
                  <a:lnTo>
                    <a:pt x="10" y="41"/>
                  </a:lnTo>
                  <a:lnTo>
                    <a:pt x="10" y="33"/>
                  </a:lnTo>
                  <a:lnTo>
                    <a:pt x="6" y="33"/>
                  </a:lnTo>
                  <a:lnTo>
                    <a:pt x="6" y="31"/>
                  </a:lnTo>
                  <a:close/>
                </a:path>
              </a:pathLst>
            </a:custGeom>
            <a:grpFill/>
            <a:ln w="1651">
              <a:solidFill>
                <a:srgbClr val="000000"/>
              </a:solidFill>
              <a:prstDash val="solid"/>
              <a:round/>
              <a:headEnd/>
              <a:tailEnd/>
            </a:ln>
          </p:spPr>
          <p:txBody>
            <a:bodyPr/>
            <a:lstStyle/>
            <a:p>
              <a:pPr eaLnBrk="0" hangingPunct="0">
                <a:defRPr/>
              </a:pPr>
              <a:endParaRPr lang="en-US" sz="1800">
                <a:solidFill>
                  <a:srgbClr val="000000"/>
                </a:solidFill>
              </a:endParaRPr>
            </a:p>
          </p:txBody>
        </p:sp>
        <p:sp>
          <p:nvSpPr>
            <p:cNvPr id="4275" name="Freeform 96"/>
            <p:cNvSpPr>
              <a:spLocks/>
            </p:cNvSpPr>
            <p:nvPr/>
          </p:nvSpPr>
          <p:spPr bwMode="auto">
            <a:xfrm>
              <a:off x="-2901" y="2982"/>
              <a:ext cx="34" cy="61"/>
            </a:xfrm>
            <a:custGeom>
              <a:avLst/>
              <a:gdLst>
                <a:gd name="T0" fmla="*/ 28 w 34"/>
                <a:gd name="T1" fmla="*/ 26 h 61"/>
                <a:gd name="T2" fmla="*/ 29 w 34"/>
                <a:gd name="T3" fmla="*/ 26 h 61"/>
                <a:gd name="T4" fmla="*/ 29 w 34"/>
                <a:gd name="T5" fmla="*/ 31 h 61"/>
                <a:gd name="T6" fmla="*/ 33 w 34"/>
                <a:gd name="T7" fmla="*/ 43 h 61"/>
                <a:gd name="T8" fmla="*/ 34 w 34"/>
                <a:gd name="T9" fmla="*/ 59 h 61"/>
                <a:gd name="T10" fmla="*/ 33 w 34"/>
                <a:gd name="T11" fmla="*/ 61 h 61"/>
                <a:gd name="T12" fmla="*/ 23 w 34"/>
                <a:gd name="T13" fmla="*/ 46 h 61"/>
                <a:gd name="T14" fmla="*/ 23 w 34"/>
                <a:gd name="T15" fmla="*/ 43 h 61"/>
                <a:gd name="T16" fmla="*/ 22 w 34"/>
                <a:gd name="T17" fmla="*/ 43 h 61"/>
                <a:gd name="T18" fmla="*/ 20 w 34"/>
                <a:gd name="T19" fmla="*/ 43 h 61"/>
                <a:gd name="T20" fmla="*/ 22 w 34"/>
                <a:gd name="T21" fmla="*/ 36 h 61"/>
                <a:gd name="T22" fmla="*/ 20 w 34"/>
                <a:gd name="T23" fmla="*/ 36 h 61"/>
                <a:gd name="T24" fmla="*/ 20 w 34"/>
                <a:gd name="T25" fmla="*/ 33 h 61"/>
                <a:gd name="T26" fmla="*/ 15 w 34"/>
                <a:gd name="T27" fmla="*/ 28 h 61"/>
                <a:gd name="T28" fmla="*/ 15 w 34"/>
                <a:gd name="T29" fmla="*/ 31 h 61"/>
                <a:gd name="T30" fmla="*/ 18 w 34"/>
                <a:gd name="T31" fmla="*/ 33 h 61"/>
                <a:gd name="T32" fmla="*/ 16 w 34"/>
                <a:gd name="T33" fmla="*/ 38 h 61"/>
                <a:gd name="T34" fmla="*/ 13 w 34"/>
                <a:gd name="T35" fmla="*/ 38 h 61"/>
                <a:gd name="T36" fmla="*/ 14 w 34"/>
                <a:gd name="T37" fmla="*/ 33 h 61"/>
                <a:gd name="T38" fmla="*/ 13 w 34"/>
                <a:gd name="T39" fmla="*/ 31 h 61"/>
                <a:gd name="T40" fmla="*/ 13 w 34"/>
                <a:gd name="T41" fmla="*/ 28 h 61"/>
                <a:gd name="T42" fmla="*/ 14 w 34"/>
                <a:gd name="T43" fmla="*/ 28 h 61"/>
                <a:gd name="T44" fmla="*/ 10 w 34"/>
                <a:gd name="T45" fmla="*/ 23 h 61"/>
                <a:gd name="T46" fmla="*/ 5 w 34"/>
                <a:gd name="T47" fmla="*/ 13 h 61"/>
                <a:gd name="T48" fmla="*/ 0 w 34"/>
                <a:gd name="T49" fmla="*/ 10 h 61"/>
                <a:gd name="T50" fmla="*/ 1 w 34"/>
                <a:gd name="T51" fmla="*/ 5 h 61"/>
                <a:gd name="T52" fmla="*/ 5 w 34"/>
                <a:gd name="T53" fmla="*/ 5 h 61"/>
                <a:gd name="T54" fmla="*/ 5 w 34"/>
                <a:gd name="T55" fmla="*/ 2 h 61"/>
                <a:gd name="T56" fmla="*/ 10 w 34"/>
                <a:gd name="T57" fmla="*/ 2 h 61"/>
                <a:gd name="T58" fmla="*/ 13 w 34"/>
                <a:gd name="T59" fmla="*/ 0 h 61"/>
                <a:gd name="T60" fmla="*/ 27 w 34"/>
                <a:gd name="T61" fmla="*/ 8 h 61"/>
                <a:gd name="T62" fmla="*/ 27 w 34"/>
                <a:gd name="T63" fmla="*/ 13 h 61"/>
                <a:gd name="T64" fmla="*/ 27 w 34"/>
                <a:gd name="T65" fmla="*/ 15 h 61"/>
                <a:gd name="T66" fmla="*/ 27 w 34"/>
                <a:gd name="T67" fmla="*/ 15 h 61"/>
                <a:gd name="T68" fmla="*/ 29 w 34"/>
                <a:gd name="T69" fmla="*/ 23 h 61"/>
                <a:gd name="T70" fmla="*/ 28 w 34"/>
                <a:gd name="T71" fmla="*/ 26 h 6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4"/>
                <a:gd name="T109" fmla="*/ 0 h 61"/>
                <a:gd name="T110" fmla="*/ 34 w 34"/>
                <a:gd name="T111" fmla="*/ 61 h 6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4" h="61">
                  <a:moveTo>
                    <a:pt x="28" y="26"/>
                  </a:moveTo>
                  <a:lnTo>
                    <a:pt x="29" y="26"/>
                  </a:lnTo>
                  <a:lnTo>
                    <a:pt x="29" y="31"/>
                  </a:lnTo>
                  <a:lnTo>
                    <a:pt x="33" y="43"/>
                  </a:lnTo>
                  <a:lnTo>
                    <a:pt x="34" y="59"/>
                  </a:lnTo>
                  <a:lnTo>
                    <a:pt x="33" y="61"/>
                  </a:lnTo>
                  <a:lnTo>
                    <a:pt x="23" y="46"/>
                  </a:lnTo>
                  <a:lnTo>
                    <a:pt x="23" y="43"/>
                  </a:lnTo>
                  <a:lnTo>
                    <a:pt x="22" y="43"/>
                  </a:lnTo>
                  <a:lnTo>
                    <a:pt x="20" y="43"/>
                  </a:lnTo>
                  <a:lnTo>
                    <a:pt x="22" y="36"/>
                  </a:lnTo>
                  <a:lnTo>
                    <a:pt x="20" y="36"/>
                  </a:lnTo>
                  <a:lnTo>
                    <a:pt x="20" y="33"/>
                  </a:lnTo>
                  <a:lnTo>
                    <a:pt x="15" y="28"/>
                  </a:lnTo>
                  <a:lnTo>
                    <a:pt x="15" y="31"/>
                  </a:lnTo>
                  <a:lnTo>
                    <a:pt x="18" y="33"/>
                  </a:lnTo>
                  <a:lnTo>
                    <a:pt x="16" y="38"/>
                  </a:lnTo>
                  <a:lnTo>
                    <a:pt x="13" y="38"/>
                  </a:lnTo>
                  <a:lnTo>
                    <a:pt x="14" y="33"/>
                  </a:lnTo>
                  <a:lnTo>
                    <a:pt x="13" y="31"/>
                  </a:lnTo>
                  <a:lnTo>
                    <a:pt x="13" y="28"/>
                  </a:lnTo>
                  <a:lnTo>
                    <a:pt x="14" y="28"/>
                  </a:lnTo>
                  <a:lnTo>
                    <a:pt x="10" y="23"/>
                  </a:lnTo>
                  <a:lnTo>
                    <a:pt x="5" y="13"/>
                  </a:lnTo>
                  <a:lnTo>
                    <a:pt x="0" y="10"/>
                  </a:lnTo>
                  <a:lnTo>
                    <a:pt x="1" y="5"/>
                  </a:lnTo>
                  <a:lnTo>
                    <a:pt x="5" y="5"/>
                  </a:lnTo>
                  <a:lnTo>
                    <a:pt x="5" y="2"/>
                  </a:lnTo>
                  <a:lnTo>
                    <a:pt x="10" y="2"/>
                  </a:lnTo>
                  <a:lnTo>
                    <a:pt x="13" y="0"/>
                  </a:lnTo>
                  <a:lnTo>
                    <a:pt x="27" y="8"/>
                  </a:lnTo>
                  <a:lnTo>
                    <a:pt x="27" y="13"/>
                  </a:lnTo>
                  <a:lnTo>
                    <a:pt x="27" y="15"/>
                  </a:lnTo>
                  <a:lnTo>
                    <a:pt x="29" y="23"/>
                  </a:lnTo>
                  <a:lnTo>
                    <a:pt x="28" y="26"/>
                  </a:lnTo>
                  <a:close/>
                </a:path>
              </a:pathLst>
            </a:custGeom>
            <a:grpFill/>
            <a:ln w="1651">
              <a:solidFill>
                <a:srgbClr val="000000"/>
              </a:solidFill>
              <a:prstDash val="solid"/>
              <a:round/>
              <a:headEnd/>
              <a:tailEnd/>
            </a:ln>
          </p:spPr>
          <p:txBody>
            <a:bodyPr/>
            <a:lstStyle/>
            <a:p>
              <a:pPr eaLnBrk="0" hangingPunct="0">
                <a:defRPr/>
              </a:pPr>
              <a:endParaRPr lang="en-US" sz="1800">
                <a:solidFill>
                  <a:srgbClr val="000000"/>
                </a:solidFill>
              </a:endParaRPr>
            </a:p>
          </p:txBody>
        </p:sp>
        <p:sp>
          <p:nvSpPr>
            <p:cNvPr id="4276" name="Freeform 97"/>
            <p:cNvSpPr>
              <a:spLocks/>
            </p:cNvSpPr>
            <p:nvPr/>
          </p:nvSpPr>
          <p:spPr bwMode="auto">
            <a:xfrm>
              <a:off x="-2872" y="2977"/>
              <a:ext cx="17" cy="43"/>
            </a:xfrm>
            <a:custGeom>
              <a:avLst/>
              <a:gdLst>
                <a:gd name="T0" fmla="*/ 17 w 17"/>
                <a:gd name="T1" fmla="*/ 25 h 43"/>
                <a:gd name="T2" fmla="*/ 17 w 17"/>
                <a:gd name="T3" fmla="*/ 33 h 43"/>
                <a:gd name="T4" fmla="*/ 7 w 17"/>
                <a:gd name="T5" fmla="*/ 41 h 43"/>
                <a:gd name="T6" fmla="*/ 4 w 17"/>
                <a:gd name="T7" fmla="*/ 43 h 43"/>
                <a:gd name="T8" fmla="*/ 5 w 17"/>
                <a:gd name="T9" fmla="*/ 28 h 43"/>
                <a:gd name="T10" fmla="*/ 3 w 17"/>
                <a:gd name="T11" fmla="*/ 20 h 43"/>
                <a:gd name="T12" fmla="*/ 0 w 17"/>
                <a:gd name="T13" fmla="*/ 0 h 43"/>
                <a:gd name="T14" fmla="*/ 4 w 17"/>
                <a:gd name="T15" fmla="*/ 7 h 43"/>
                <a:gd name="T16" fmla="*/ 5 w 17"/>
                <a:gd name="T17" fmla="*/ 7 h 43"/>
                <a:gd name="T18" fmla="*/ 12 w 17"/>
                <a:gd name="T19" fmla="*/ 7 h 43"/>
                <a:gd name="T20" fmla="*/ 17 w 17"/>
                <a:gd name="T21" fmla="*/ 25 h 4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
                <a:gd name="T34" fmla="*/ 0 h 43"/>
                <a:gd name="T35" fmla="*/ 17 w 17"/>
                <a:gd name="T36" fmla="*/ 43 h 4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 h="43">
                  <a:moveTo>
                    <a:pt x="17" y="25"/>
                  </a:moveTo>
                  <a:lnTo>
                    <a:pt x="17" y="33"/>
                  </a:lnTo>
                  <a:lnTo>
                    <a:pt x="7" y="41"/>
                  </a:lnTo>
                  <a:lnTo>
                    <a:pt x="4" y="43"/>
                  </a:lnTo>
                  <a:lnTo>
                    <a:pt x="5" y="28"/>
                  </a:lnTo>
                  <a:lnTo>
                    <a:pt x="3" y="20"/>
                  </a:lnTo>
                  <a:lnTo>
                    <a:pt x="0" y="0"/>
                  </a:lnTo>
                  <a:lnTo>
                    <a:pt x="4" y="7"/>
                  </a:lnTo>
                  <a:lnTo>
                    <a:pt x="5" y="7"/>
                  </a:lnTo>
                  <a:lnTo>
                    <a:pt x="12" y="7"/>
                  </a:lnTo>
                  <a:lnTo>
                    <a:pt x="17" y="25"/>
                  </a:lnTo>
                  <a:close/>
                </a:path>
              </a:pathLst>
            </a:custGeom>
            <a:grpFill/>
            <a:ln w="1651">
              <a:solidFill>
                <a:srgbClr val="000000"/>
              </a:solidFill>
              <a:prstDash val="solid"/>
              <a:round/>
              <a:headEnd/>
              <a:tailEnd/>
            </a:ln>
          </p:spPr>
          <p:txBody>
            <a:bodyPr/>
            <a:lstStyle/>
            <a:p>
              <a:pPr eaLnBrk="0" hangingPunct="0">
                <a:defRPr/>
              </a:pPr>
              <a:endParaRPr lang="en-US" sz="1800">
                <a:solidFill>
                  <a:srgbClr val="000000"/>
                </a:solidFill>
              </a:endParaRPr>
            </a:p>
          </p:txBody>
        </p:sp>
        <p:sp>
          <p:nvSpPr>
            <p:cNvPr id="4277" name="Freeform 98"/>
            <p:cNvSpPr>
              <a:spLocks/>
            </p:cNvSpPr>
            <p:nvPr/>
          </p:nvSpPr>
          <p:spPr bwMode="auto">
            <a:xfrm>
              <a:off x="-3084" y="2913"/>
              <a:ext cx="7" cy="13"/>
            </a:xfrm>
            <a:custGeom>
              <a:avLst/>
              <a:gdLst>
                <a:gd name="T0" fmla="*/ 3 w 7"/>
                <a:gd name="T1" fmla="*/ 13 h 13"/>
                <a:gd name="T2" fmla="*/ 0 w 7"/>
                <a:gd name="T3" fmla="*/ 10 h 13"/>
                <a:gd name="T4" fmla="*/ 3 w 7"/>
                <a:gd name="T5" fmla="*/ 2 h 13"/>
                <a:gd name="T6" fmla="*/ 7 w 7"/>
                <a:gd name="T7" fmla="*/ 0 h 13"/>
                <a:gd name="T8" fmla="*/ 3 w 7"/>
                <a:gd name="T9" fmla="*/ 13 h 13"/>
                <a:gd name="T10" fmla="*/ 0 60000 65536"/>
                <a:gd name="T11" fmla="*/ 0 60000 65536"/>
                <a:gd name="T12" fmla="*/ 0 60000 65536"/>
                <a:gd name="T13" fmla="*/ 0 60000 65536"/>
                <a:gd name="T14" fmla="*/ 0 60000 65536"/>
                <a:gd name="T15" fmla="*/ 0 w 7"/>
                <a:gd name="T16" fmla="*/ 0 h 13"/>
                <a:gd name="T17" fmla="*/ 7 w 7"/>
                <a:gd name="T18" fmla="*/ 13 h 13"/>
              </a:gdLst>
              <a:ahLst/>
              <a:cxnLst>
                <a:cxn ang="T10">
                  <a:pos x="T0" y="T1"/>
                </a:cxn>
                <a:cxn ang="T11">
                  <a:pos x="T2" y="T3"/>
                </a:cxn>
                <a:cxn ang="T12">
                  <a:pos x="T4" y="T5"/>
                </a:cxn>
                <a:cxn ang="T13">
                  <a:pos x="T6" y="T7"/>
                </a:cxn>
                <a:cxn ang="T14">
                  <a:pos x="T8" y="T9"/>
                </a:cxn>
              </a:cxnLst>
              <a:rect l="T15" t="T16" r="T17" b="T18"/>
              <a:pathLst>
                <a:path w="7" h="13">
                  <a:moveTo>
                    <a:pt x="3" y="13"/>
                  </a:moveTo>
                  <a:lnTo>
                    <a:pt x="0" y="10"/>
                  </a:lnTo>
                  <a:lnTo>
                    <a:pt x="3" y="2"/>
                  </a:lnTo>
                  <a:lnTo>
                    <a:pt x="7" y="0"/>
                  </a:lnTo>
                  <a:lnTo>
                    <a:pt x="3" y="13"/>
                  </a:lnTo>
                  <a:close/>
                </a:path>
              </a:pathLst>
            </a:custGeom>
            <a:grpFill/>
            <a:ln w="1588">
              <a:solidFill>
                <a:srgbClr val="000000"/>
              </a:solidFill>
              <a:prstDash val="solid"/>
              <a:round/>
              <a:headEnd/>
              <a:tailEnd/>
            </a:ln>
          </p:spPr>
          <p:txBody>
            <a:bodyPr/>
            <a:lstStyle/>
            <a:p>
              <a:pPr eaLnBrk="0" hangingPunct="0">
                <a:defRPr/>
              </a:pPr>
              <a:endParaRPr lang="en-US" sz="1800">
                <a:solidFill>
                  <a:srgbClr val="000000"/>
                </a:solidFill>
              </a:endParaRPr>
            </a:p>
          </p:txBody>
        </p:sp>
        <p:sp>
          <p:nvSpPr>
            <p:cNvPr id="4278" name="Freeform 99"/>
            <p:cNvSpPr>
              <a:spLocks/>
            </p:cNvSpPr>
            <p:nvPr/>
          </p:nvSpPr>
          <p:spPr bwMode="auto">
            <a:xfrm>
              <a:off x="-3084" y="2918"/>
              <a:ext cx="16" cy="18"/>
            </a:xfrm>
            <a:custGeom>
              <a:avLst/>
              <a:gdLst>
                <a:gd name="T0" fmla="*/ 9 w 16"/>
                <a:gd name="T1" fmla="*/ 18 h 18"/>
                <a:gd name="T2" fmla="*/ 0 w 16"/>
                <a:gd name="T3" fmla="*/ 18 h 18"/>
                <a:gd name="T4" fmla="*/ 11 w 16"/>
                <a:gd name="T5" fmla="*/ 5 h 18"/>
                <a:gd name="T6" fmla="*/ 12 w 16"/>
                <a:gd name="T7" fmla="*/ 2 h 18"/>
                <a:gd name="T8" fmla="*/ 15 w 16"/>
                <a:gd name="T9" fmla="*/ 0 h 18"/>
                <a:gd name="T10" fmla="*/ 16 w 16"/>
                <a:gd name="T11" fmla="*/ 2 h 18"/>
                <a:gd name="T12" fmla="*/ 12 w 16"/>
                <a:gd name="T13" fmla="*/ 8 h 18"/>
                <a:gd name="T14" fmla="*/ 9 w 16"/>
                <a:gd name="T15" fmla="*/ 18 h 18"/>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18"/>
                <a:gd name="T26" fmla="*/ 16 w 16"/>
                <a:gd name="T27" fmla="*/ 18 h 1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18">
                  <a:moveTo>
                    <a:pt x="9" y="18"/>
                  </a:moveTo>
                  <a:lnTo>
                    <a:pt x="0" y="18"/>
                  </a:lnTo>
                  <a:lnTo>
                    <a:pt x="11" y="5"/>
                  </a:lnTo>
                  <a:lnTo>
                    <a:pt x="12" y="2"/>
                  </a:lnTo>
                  <a:lnTo>
                    <a:pt x="15" y="0"/>
                  </a:lnTo>
                  <a:lnTo>
                    <a:pt x="16" y="2"/>
                  </a:lnTo>
                  <a:lnTo>
                    <a:pt x="12" y="8"/>
                  </a:lnTo>
                  <a:lnTo>
                    <a:pt x="9" y="18"/>
                  </a:lnTo>
                  <a:close/>
                </a:path>
              </a:pathLst>
            </a:custGeom>
            <a:grpFill/>
            <a:ln w="1588">
              <a:solidFill>
                <a:srgbClr val="000000"/>
              </a:solidFill>
              <a:prstDash val="solid"/>
              <a:round/>
              <a:headEnd/>
              <a:tailEnd/>
            </a:ln>
          </p:spPr>
          <p:txBody>
            <a:bodyPr/>
            <a:lstStyle/>
            <a:p>
              <a:pPr eaLnBrk="0" hangingPunct="0">
                <a:defRPr/>
              </a:pPr>
              <a:endParaRPr lang="en-US" sz="1800">
                <a:solidFill>
                  <a:srgbClr val="000000"/>
                </a:solidFill>
              </a:endParaRPr>
            </a:p>
          </p:txBody>
        </p:sp>
      </p:grpSp>
      <p:grpSp>
        <p:nvGrpSpPr>
          <p:cNvPr id="4149" name="Group 100"/>
          <p:cNvGrpSpPr>
            <a:grpSpLocks/>
          </p:cNvGrpSpPr>
          <p:nvPr/>
        </p:nvGrpSpPr>
        <p:grpSpPr bwMode="auto">
          <a:xfrm>
            <a:off x="1381125" y="2859088"/>
            <a:ext cx="687388" cy="460375"/>
            <a:chOff x="-2728" y="2821"/>
            <a:chExt cx="557" cy="343"/>
          </a:xfrm>
          <a:solidFill>
            <a:srgbClr val="CCFFCC"/>
          </a:solidFill>
        </p:grpSpPr>
        <p:sp>
          <p:nvSpPr>
            <p:cNvPr id="4232" name="Freeform 101"/>
            <p:cNvSpPr>
              <a:spLocks/>
            </p:cNvSpPr>
            <p:nvPr/>
          </p:nvSpPr>
          <p:spPr bwMode="auto">
            <a:xfrm>
              <a:off x="-2302" y="3023"/>
              <a:ext cx="131" cy="141"/>
            </a:xfrm>
            <a:custGeom>
              <a:avLst/>
              <a:gdLst>
                <a:gd name="T0" fmla="*/ 36 w 131"/>
                <a:gd name="T1" fmla="*/ 136 h 141"/>
                <a:gd name="T2" fmla="*/ 28 w 131"/>
                <a:gd name="T3" fmla="*/ 131 h 141"/>
                <a:gd name="T4" fmla="*/ 19 w 131"/>
                <a:gd name="T5" fmla="*/ 129 h 141"/>
                <a:gd name="T6" fmla="*/ 17 w 131"/>
                <a:gd name="T7" fmla="*/ 123 h 141"/>
                <a:gd name="T8" fmla="*/ 17 w 131"/>
                <a:gd name="T9" fmla="*/ 120 h 141"/>
                <a:gd name="T10" fmla="*/ 19 w 131"/>
                <a:gd name="T11" fmla="*/ 96 h 141"/>
                <a:gd name="T12" fmla="*/ 17 w 131"/>
                <a:gd name="T13" fmla="*/ 83 h 141"/>
                <a:gd name="T14" fmla="*/ 13 w 131"/>
                <a:gd name="T15" fmla="*/ 83 h 141"/>
                <a:gd name="T16" fmla="*/ 12 w 131"/>
                <a:gd name="T17" fmla="*/ 78 h 141"/>
                <a:gd name="T18" fmla="*/ 10 w 131"/>
                <a:gd name="T19" fmla="*/ 68 h 141"/>
                <a:gd name="T20" fmla="*/ 8 w 131"/>
                <a:gd name="T21" fmla="*/ 68 h 141"/>
                <a:gd name="T22" fmla="*/ 4 w 131"/>
                <a:gd name="T23" fmla="*/ 63 h 141"/>
                <a:gd name="T24" fmla="*/ 4 w 131"/>
                <a:gd name="T25" fmla="*/ 63 h 141"/>
                <a:gd name="T26" fmla="*/ 0 w 131"/>
                <a:gd name="T27" fmla="*/ 58 h 141"/>
                <a:gd name="T28" fmla="*/ 4 w 131"/>
                <a:gd name="T29" fmla="*/ 50 h 141"/>
                <a:gd name="T30" fmla="*/ 10 w 131"/>
                <a:gd name="T31" fmla="*/ 45 h 141"/>
                <a:gd name="T32" fmla="*/ 17 w 131"/>
                <a:gd name="T33" fmla="*/ 43 h 141"/>
                <a:gd name="T34" fmla="*/ 19 w 131"/>
                <a:gd name="T35" fmla="*/ 36 h 141"/>
                <a:gd name="T36" fmla="*/ 26 w 131"/>
                <a:gd name="T37" fmla="*/ 29 h 141"/>
                <a:gd name="T38" fmla="*/ 26 w 131"/>
                <a:gd name="T39" fmla="*/ 26 h 141"/>
                <a:gd name="T40" fmla="*/ 19 w 131"/>
                <a:gd name="T41" fmla="*/ 18 h 141"/>
                <a:gd name="T42" fmla="*/ 18 w 131"/>
                <a:gd name="T43" fmla="*/ 8 h 141"/>
                <a:gd name="T44" fmla="*/ 19 w 131"/>
                <a:gd name="T45" fmla="*/ 5 h 141"/>
                <a:gd name="T46" fmla="*/ 22 w 131"/>
                <a:gd name="T47" fmla="*/ 0 h 141"/>
                <a:gd name="T48" fmla="*/ 34 w 131"/>
                <a:gd name="T49" fmla="*/ 5 h 141"/>
                <a:gd name="T50" fmla="*/ 37 w 131"/>
                <a:gd name="T51" fmla="*/ 8 h 141"/>
                <a:gd name="T52" fmla="*/ 50 w 131"/>
                <a:gd name="T53" fmla="*/ 15 h 141"/>
                <a:gd name="T54" fmla="*/ 53 w 131"/>
                <a:gd name="T55" fmla="*/ 14 h 141"/>
                <a:gd name="T56" fmla="*/ 63 w 131"/>
                <a:gd name="T57" fmla="*/ 18 h 141"/>
                <a:gd name="T58" fmla="*/ 86 w 131"/>
                <a:gd name="T59" fmla="*/ 29 h 141"/>
                <a:gd name="T60" fmla="*/ 101 w 131"/>
                <a:gd name="T61" fmla="*/ 42 h 141"/>
                <a:gd name="T62" fmla="*/ 101 w 131"/>
                <a:gd name="T63" fmla="*/ 55 h 141"/>
                <a:gd name="T64" fmla="*/ 110 w 131"/>
                <a:gd name="T65" fmla="*/ 56 h 141"/>
                <a:gd name="T66" fmla="*/ 112 w 131"/>
                <a:gd name="T67" fmla="*/ 60 h 141"/>
                <a:gd name="T68" fmla="*/ 112 w 131"/>
                <a:gd name="T69" fmla="*/ 65 h 141"/>
                <a:gd name="T70" fmla="*/ 117 w 131"/>
                <a:gd name="T71" fmla="*/ 68 h 141"/>
                <a:gd name="T72" fmla="*/ 117 w 131"/>
                <a:gd name="T73" fmla="*/ 70 h 141"/>
                <a:gd name="T74" fmla="*/ 121 w 131"/>
                <a:gd name="T75" fmla="*/ 73 h 141"/>
                <a:gd name="T76" fmla="*/ 131 w 131"/>
                <a:gd name="T77" fmla="*/ 78 h 141"/>
                <a:gd name="T78" fmla="*/ 128 w 131"/>
                <a:gd name="T79" fmla="*/ 83 h 141"/>
                <a:gd name="T80" fmla="*/ 113 w 131"/>
                <a:gd name="T81" fmla="*/ 95 h 141"/>
                <a:gd name="T82" fmla="*/ 91 w 131"/>
                <a:gd name="T83" fmla="*/ 105 h 141"/>
                <a:gd name="T84" fmla="*/ 86 w 131"/>
                <a:gd name="T85" fmla="*/ 105 h 141"/>
                <a:gd name="T86" fmla="*/ 81 w 131"/>
                <a:gd name="T87" fmla="*/ 105 h 141"/>
                <a:gd name="T88" fmla="*/ 73 w 131"/>
                <a:gd name="T89" fmla="*/ 110 h 141"/>
                <a:gd name="T90" fmla="*/ 68 w 131"/>
                <a:gd name="T91" fmla="*/ 113 h 141"/>
                <a:gd name="T92" fmla="*/ 63 w 131"/>
                <a:gd name="T93" fmla="*/ 116 h 141"/>
                <a:gd name="T94" fmla="*/ 59 w 131"/>
                <a:gd name="T95" fmla="*/ 118 h 141"/>
                <a:gd name="T96" fmla="*/ 53 w 131"/>
                <a:gd name="T97" fmla="*/ 123 h 141"/>
                <a:gd name="T98" fmla="*/ 53 w 131"/>
                <a:gd name="T99" fmla="*/ 128 h 141"/>
                <a:gd name="T100" fmla="*/ 49 w 131"/>
                <a:gd name="T101" fmla="*/ 136 h 141"/>
                <a:gd name="T102" fmla="*/ 48 w 131"/>
                <a:gd name="T103" fmla="*/ 136 h 141"/>
                <a:gd name="T104" fmla="*/ 41 w 131"/>
                <a:gd name="T105" fmla="*/ 141 h 141"/>
                <a:gd name="T106" fmla="*/ 41 w 131"/>
                <a:gd name="T107" fmla="*/ 138 h 141"/>
                <a:gd name="T108" fmla="*/ 36 w 131"/>
                <a:gd name="T109" fmla="*/ 136 h 14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31"/>
                <a:gd name="T166" fmla="*/ 0 h 141"/>
                <a:gd name="T167" fmla="*/ 131 w 131"/>
                <a:gd name="T168" fmla="*/ 141 h 14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31" h="141">
                  <a:moveTo>
                    <a:pt x="36" y="136"/>
                  </a:moveTo>
                  <a:lnTo>
                    <a:pt x="28" y="131"/>
                  </a:lnTo>
                  <a:lnTo>
                    <a:pt x="19" y="129"/>
                  </a:lnTo>
                  <a:lnTo>
                    <a:pt x="17" y="123"/>
                  </a:lnTo>
                  <a:lnTo>
                    <a:pt x="17" y="120"/>
                  </a:lnTo>
                  <a:lnTo>
                    <a:pt x="19" y="96"/>
                  </a:lnTo>
                  <a:lnTo>
                    <a:pt x="17" y="83"/>
                  </a:lnTo>
                  <a:lnTo>
                    <a:pt x="13" y="83"/>
                  </a:lnTo>
                  <a:lnTo>
                    <a:pt x="12" y="78"/>
                  </a:lnTo>
                  <a:lnTo>
                    <a:pt x="10" y="68"/>
                  </a:lnTo>
                  <a:lnTo>
                    <a:pt x="8" y="68"/>
                  </a:lnTo>
                  <a:lnTo>
                    <a:pt x="4" y="63"/>
                  </a:lnTo>
                  <a:lnTo>
                    <a:pt x="0" y="58"/>
                  </a:lnTo>
                  <a:lnTo>
                    <a:pt x="4" y="50"/>
                  </a:lnTo>
                  <a:lnTo>
                    <a:pt x="10" y="45"/>
                  </a:lnTo>
                  <a:lnTo>
                    <a:pt x="17" y="43"/>
                  </a:lnTo>
                  <a:lnTo>
                    <a:pt x="19" y="36"/>
                  </a:lnTo>
                  <a:lnTo>
                    <a:pt x="26" y="29"/>
                  </a:lnTo>
                  <a:lnTo>
                    <a:pt x="26" y="26"/>
                  </a:lnTo>
                  <a:lnTo>
                    <a:pt x="19" y="18"/>
                  </a:lnTo>
                  <a:lnTo>
                    <a:pt x="18" y="8"/>
                  </a:lnTo>
                  <a:lnTo>
                    <a:pt x="19" y="5"/>
                  </a:lnTo>
                  <a:lnTo>
                    <a:pt x="22" y="0"/>
                  </a:lnTo>
                  <a:lnTo>
                    <a:pt x="34" y="5"/>
                  </a:lnTo>
                  <a:lnTo>
                    <a:pt x="37" y="8"/>
                  </a:lnTo>
                  <a:lnTo>
                    <a:pt x="50" y="15"/>
                  </a:lnTo>
                  <a:lnTo>
                    <a:pt x="53" y="14"/>
                  </a:lnTo>
                  <a:lnTo>
                    <a:pt x="63" y="18"/>
                  </a:lnTo>
                  <a:lnTo>
                    <a:pt x="86" y="29"/>
                  </a:lnTo>
                  <a:lnTo>
                    <a:pt x="101" y="42"/>
                  </a:lnTo>
                  <a:lnTo>
                    <a:pt x="101" y="55"/>
                  </a:lnTo>
                  <a:lnTo>
                    <a:pt x="110" y="56"/>
                  </a:lnTo>
                  <a:lnTo>
                    <a:pt x="112" y="60"/>
                  </a:lnTo>
                  <a:lnTo>
                    <a:pt x="112" y="65"/>
                  </a:lnTo>
                  <a:lnTo>
                    <a:pt x="117" y="68"/>
                  </a:lnTo>
                  <a:lnTo>
                    <a:pt x="117" y="70"/>
                  </a:lnTo>
                  <a:lnTo>
                    <a:pt x="121" y="73"/>
                  </a:lnTo>
                  <a:lnTo>
                    <a:pt x="131" y="78"/>
                  </a:lnTo>
                  <a:lnTo>
                    <a:pt x="128" y="83"/>
                  </a:lnTo>
                  <a:lnTo>
                    <a:pt x="113" y="95"/>
                  </a:lnTo>
                  <a:lnTo>
                    <a:pt x="91" y="105"/>
                  </a:lnTo>
                  <a:lnTo>
                    <a:pt x="86" y="105"/>
                  </a:lnTo>
                  <a:lnTo>
                    <a:pt x="81" y="105"/>
                  </a:lnTo>
                  <a:lnTo>
                    <a:pt x="73" y="110"/>
                  </a:lnTo>
                  <a:lnTo>
                    <a:pt x="68" y="113"/>
                  </a:lnTo>
                  <a:lnTo>
                    <a:pt x="63" y="116"/>
                  </a:lnTo>
                  <a:lnTo>
                    <a:pt x="59" y="118"/>
                  </a:lnTo>
                  <a:lnTo>
                    <a:pt x="53" y="123"/>
                  </a:lnTo>
                  <a:lnTo>
                    <a:pt x="53" y="128"/>
                  </a:lnTo>
                  <a:lnTo>
                    <a:pt x="49" y="136"/>
                  </a:lnTo>
                  <a:lnTo>
                    <a:pt x="48" y="136"/>
                  </a:lnTo>
                  <a:lnTo>
                    <a:pt x="41" y="141"/>
                  </a:lnTo>
                  <a:lnTo>
                    <a:pt x="41" y="138"/>
                  </a:lnTo>
                  <a:lnTo>
                    <a:pt x="36" y="136"/>
                  </a:lnTo>
                  <a:close/>
                </a:path>
              </a:pathLst>
            </a:custGeom>
            <a:grpFill/>
            <a:ln w="1651" cap="flat" cmpd="sng">
              <a:solidFill>
                <a:srgbClr val="000000"/>
              </a:solidFill>
              <a:prstDash val="solid"/>
              <a:round/>
              <a:headEnd type="none" w="med" len="med"/>
              <a:tailEnd type="none" w="med" len="med"/>
            </a:ln>
            <a:extLst/>
          </p:spPr>
          <p:txBody>
            <a:bodyPr/>
            <a:lstStyle/>
            <a:p>
              <a:pPr eaLnBrk="0" hangingPunct="0"/>
              <a:endParaRPr lang="en-US" sz="1800">
                <a:solidFill>
                  <a:srgbClr val="000000"/>
                </a:solidFill>
              </a:endParaRPr>
            </a:p>
          </p:txBody>
        </p:sp>
        <p:sp>
          <p:nvSpPr>
            <p:cNvPr id="4233" name="Freeform 102"/>
            <p:cNvSpPr>
              <a:spLocks/>
            </p:cNvSpPr>
            <p:nvPr/>
          </p:nvSpPr>
          <p:spPr bwMode="auto">
            <a:xfrm>
              <a:off x="-2528" y="2876"/>
              <a:ext cx="65" cy="47"/>
            </a:xfrm>
            <a:custGeom>
              <a:avLst/>
              <a:gdLst>
                <a:gd name="T0" fmla="*/ 37 w 65"/>
                <a:gd name="T1" fmla="*/ 41 h 47"/>
                <a:gd name="T2" fmla="*/ 33 w 65"/>
                <a:gd name="T3" fmla="*/ 39 h 47"/>
                <a:gd name="T4" fmla="*/ 17 w 65"/>
                <a:gd name="T5" fmla="*/ 41 h 47"/>
                <a:gd name="T6" fmla="*/ 15 w 65"/>
                <a:gd name="T7" fmla="*/ 34 h 47"/>
                <a:gd name="T8" fmla="*/ 12 w 65"/>
                <a:gd name="T9" fmla="*/ 32 h 47"/>
                <a:gd name="T10" fmla="*/ 8 w 65"/>
                <a:gd name="T11" fmla="*/ 26 h 47"/>
                <a:gd name="T12" fmla="*/ 6 w 65"/>
                <a:gd name="T13" fmla="*/ 23 h 47"/>
                <a:gd name="T14" fmla="*/ 6 w 65"/>
                <a:gd name="T15" fmla="*/ 18 h 47"/>
                <a:gd name="T16" fmla="*/ 0 w 65"/>
                <a:gd name="T17" fmla="*/ 12 h 47"/>
                <a:gd name="T18" fmla="*/ 17 w 65"/>
                <a:gd name="T19" fmla="*/ 12 h 47"/>
                <a:gd name="T20" fmla="*/ 25 w 65"/>
                <a:gd name="T21" fmla="*/ 2 h 47"/>
                <a:gd name="T22" fmla="*/ 29 w 65"/>
                <a:gd name="T23" fmla="*/ 0 h 47"/>
                <a:gd name="T24" fmla="*/ 33 w 65"/>
                <a:gd name="T25" fmla="*/ 0 h 47"/>
                <a:gd name="T26" fmla="*/ 38 w 65"/>
                <a:gd name="T27" fmla="*/ 2 h 47"/>
                <a:gd name="T28" fmla="*/ 37 w 65"/>
                <a:gd name="T29" fmla="*/ 7 h 47"/>
                <a:gd name="T30" fmla="*/ 46 w 65"/>
                <a:gd name="T31" fmla="*/ 18 h 47"/>
                <a:gd name="T32" fmla="*/ 46 w 65"/>
                <a:gd name="T33" fmla="*/ 19 h 47"/>
                <a:gd name="T34" fmla="*/ 44 w 65"/>
                <a:gd name="T35" fmla="*/ 20 h 47"/>
                <a:gd name="T36" fmla="*/ 46 w 65"/>
                <a:gd name="T37" fmla="*/ 25 h 47"/>
                <a:gd name="T38" fmla="*/ 51 w 65"/>
                <a:gd name="T39" fmla="*/ 28 h 47"/>
                <a:gd name="T40" fmla="*/ 52 w 65"/>
                <a:gd name="T41" fmla="*/ 25 h 47"/>
                <a:gd name="T42" fmla="*/ 58 w 65"/>
                <a:gd name="T43" fmla="*/ 25 h 47"/>
                <a:gd name="T44" fmla="*/ 56 w 65"/>
                <a:gd name="T45" fmla="*/ 32 h 47"/>
                <a:gd name="T46" fmla="*/ 58 w 65"/>
                <a:gd name="T47" fmla="*/ 33 h 47"/>
                <a:gd name="T48" fmla="*/ 61 w 65"/>
                <a:gd name="T49" fmla="*/ 37 h 47"/>
                <a:gd name="T50" fmla="*/ 64 w 65"/>
                <a:gd name="T51" fmla="*/ 39 h 47"/>
                <a:gd name="T52" fmla="*/ 65 w 65"/>
                <a:gd name="T53" fmla="*/ 37 h 47"/>
                <a:gd name="T54" fmla="*/ 65 w 65"/>
                <a:gd name="T55" fmla="*/ 41 h 47"/>
                <a:gd name="T56" fmla="*/ 60 w 65"/>
                <a:gd name="T57" fmla="*/ 44 h 47"/>
                <a:gd name="T58" fmla="*/ 58 w 65"/>
                <a:gd name="T59" fmla="*/ 43 h 47"/>
                <a:gd name="T60" fmla="*/ 49 w 65"/>
                <a:gd name="T61" fmla="*/ 47 h 47"/>
                <a:gd name="T62" fmla="*/ 44 w 65"/>
                <a:gd name="T63" fmla="*/ 42 h 47"/>
                <a:gd name="T64" fmla="*/ 37 w 65"/>
                <a:gd name="T65" fmla="*/ 41 h 4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5"/>
                <a:gd name="T100" fmla="*/ 0 h 47"/>
                <a:gd name="T101" fmla="*/ 65 w 65"/>
                <a:gd name="T102" fmla="*/ 47 h 4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5" h="47">
                  <a:moveTo>
                    <a:pt x="37" y="41"/>
                  </a:moveTo>
                  <a:lnTo>
                    <a:pt x="33" y="39"/>
                  </a:lnTo>
                  <a:lnTo>
                    <a:pt x="17" y="41"/>
                  </a:lnTo>
                  <a:lnTo>
                    <a:pt x="15" y="34"/>
                  </a:lnTo>
                  <a:lnTo>
                    <a:pt x="12" y="32"/>
                  </a:lnTo>
                  <a:lnTo>
                    <a:pt x="8" y="26"/>
                  </a:lnTo>
                  <a:lnTo>
                    <a:pt x="6" y="23"/>
                  </a:lnTo>
                  <a:lnTo>
                    <a:pt x="6" y="18"/>
                  </a:lnTo>
                  <a:lnTo>
                    <a:pt x="0" y="12"/>
                  </a:lnTo>
                  <a:lnTo>
                    <a:pt x="17" y="12"/>
                  </a:lnTo>
                  <a:lnTo>
                    <a:pt x="25" y="2"/>
                  </a:lnTo>
                  <a:lnTo>
                    <a:pt x="29" y="0"/>
                  </a:lnTo>
                  <a:lnTo>
                    <a:pt x="33" y="0"/>
                  </a:lnTo>
                  <a:lnTo>
                    <a:pt x="38" y="2"/>
                  </a:lnTo>
                  <a:lnTo>
                    <a:pt x="37" y="7"/>
                  </a:lnTo>
                  <a:lnTo>
                    <a:pt x="46" y="18"/>
                  </a:lnTo>
                  <a:lnTo>
                    <a:pt x="46" y="19"/>
                  </a:lnTo>
                  <a:lnTo>
                    <a:pt x="44" y="20"/>
                  </a:lnTo>
                  <a:lnTo>
                    <a:pt x="46" y="25"/>
                  </a:lnTo>
                  <a:lnTo>
                    <a:pt x="51" y="28"/>
                  </a:lnTo>
                  <a:lnTo>
                    <a:pt x="52" y="25"/>
                  </a:lnTo>
                  <a:lnTo>
                    <a:pt x="58" y="25"/>
                  </a:lnTo>
                  <a:lnTo>
                    <a:pt x="56" y="32"/>
                  </a:lnTo>
                  <a:lnTo>
                    <a:pt x="58" y="33"/>
                  </a:lnTo>
                  <a:lnTo>
                    <a:pt x="61" y="37"/>
                  </a:lnTo>
                  <a:lnTo>
                    <a:pt x="64" y="39"/>
                  </a:lnTo>
                  <a:lnTo>
                    <a:pt x="65" y="37"/>
                  </a:lnTo>
                  <a:lnTo>
                    <a:pt x="65" y="41"/>
                  </a:lnTo>
                  <a:lnTo>
                    <a:pt x="60" y="44"/>
                  </a:lnTo>
                  <a:lnTo>
                    <a:pt x="58" y="43"/>
                  </a:lnTo>
                  <a:lnTo>
                    <a:pt x="49" y="47"/>
                  </a:lnTo>
                  <a:lnTo>
                    <a:pt x="44" y="42"/>
                  </a:lnTo>
                  <a:lnTo>
                    <a:pt x="37" y="41"/>
                  </a:lnTo>
                  <a:close/>
                </a:path>
              </a:pathLst>
            </a:custGeom>
            <a:grpFill/>
            <a:ln w="1651" cap="flat" cmpd="sng">
              <a:solidFill>
                <a:srgbClr val="000000"/>
              </a:solidFill>
              <a:prstDash val="solid"/>
              <a:round/>
              <a:headEnd type="none" w="med" len="med"/>
              <a:tailEnd type="none" w="med" len="med"/>
            </a:ln>
            <a:extLst/>
          </p:spPr>
          <p:txBody>
            <a:bodyPr/>
            <a:lstStyle/>
            <a:p>
              <a:pPr eaLnBrk="0" hangingPunct="0"/>
              <a:endParaRPr lang="en-US" sz="1800">
                <a:solidFill>
                  <a:srgbClr val="000000"/>
                </a:solidFill>
              </a:endParaRPr>
            </a:p>
          </p:txBody>
        </p:sp>
        <p:sp>
          <p:nvSpPr>
            <p:cNvPr id="4234" name="Freeform 103"/>
            <p:cNvSpPr>
              <a:spLocks/>
            </p:cNvSpPr>
            <p:nvPr/>
          </p:nvSpPr>
          <p:spPr bwMode="auto">
            <a:xfrm>
              <a:off x="-2427" y="2926"/>
              <a:ext cx="60" cy="17"/>
            </a:xfrm>
            <a:custGeom>
              <a:avLst/>
              <a:gdLst>
                <a:gd name="T0" fmla="*/ 39 w 60"/>
                <a:gd name="T1" fmla="*/ 5 h 17"/>
                <a:gd name="T2" fmla="*/ 42 w 60"/>
                <a:gd name="T3" fmla="*/ 5 h 17"/>
                <a:gd name="T4" fmla="*/ 47 w 60"/>
                <a:gd name="T5" fmla="*/ 5 h 17"/>
                <a:gd name="T6" fmla="*/ 53 w 60"/>
                <a:gd name="T7" fmla="*/ 5 h 17"/>
                <a:gd name="T8" fmla="*/ 60 w 60"/>
                <a:gd name="T9" fmla="*/ 5 h 17"/>
                <a:gd name="T10" fmla="*/ 55 w 60"/>
                <a:gd name="T11" fmla="*/ 12 h 17"/>
                <a:gd name="T12" fmla="*/ 46 w 60"/>
                <a:gd name="T13" fmla="*/ 17 h 17"/>
                <a:gd name="T14" fmla="*/ 33 w 60"/>
                <a:gd name="T15" fmla="*/ 15 h 17"/>
                <a:gd name="T16" fmla="*/ 23 w 60"/>
                <a:gd name="T17" fmla="*/ 12 h 17"/>
                <a:gd name="T18" fmla="*/ 6 w 60"/>
                <a:gd name="T19" fmla="*/ 14 h 17"/>
                <a:gd name="T20" fmla="*/ 0 w 60"/>
                <a:gd name="T21" fmla="*/ 12 h 17"/>
                <a:gd name="T22" fmla="*/ 0 w 60"/>
                <a:gd name="T23" fmla="*/ 12 h 17"/>
                <a:gd name="T24" fmla="*/ 0 w 60"/>
                <a:gd name="T25" fmla="*/ 10 h 17"/>
                <a:gd name="T26" fmla="*/ 5 w 60"/>
                <a:gd name="T27" fmla="*/ 2 h 17"/>
                <a:gd name="T28" fmla="*/ 5 w 60"/>
                <a:gd name="T29" fmla="*/ 0 h 17"/>
                <a:gd name="T30" fmla="*/ 29 w 60"/>
                <a:gd name="T31" fmla="*/ 2 h 17"/>
                <a:gd name="T32" fmla="*/ 30 w 60"/>
                <a:gd name="T33" fmla="*/ 2 h 17"/>
                <a:gd name="T34" fmla="*/ 33 w 60"/>
                <a:gd name="T35" fmla="*/ 0 h 17"/>
                <a:gd name="T36" fmla="*/ 37 w 60"/>
                <a:gd name="T37" fmla="*/ 5 h 17"/>
                <a:gd name="T38" fmla="*/ 38 w 60"/>
                <a:gd name="T39" fmla="*/ 2 h 17"/>
                <a:gd name="T40" fmla="*/ 39 w 60"/>
                <a:gd name="T41" fmla="*/ 5 h 1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0"/>
                <a:gd name="T64" fmla="*/ 0 h 17"/>
                <a:gd name="T65" fmla="*/ 60 w 60"/>
                <a:gd name="T66" fmla="*/ 17 h 1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0" h="17">
                  <a:moveTo>
                    <a:pt x="39" y="5"/>
                  </a:moveTo>
                  <a:lnTo>
                    <a:pt x="42" y="5"/>
                  </a:lnTo>
                  <a:lnTo>
                    <a:pt x="47" y="5"/>
                  </a:lnTo>
                  <a:lnTo>
                    <a:pt x="53" y="5"/>
                  </a:lnTo>
                  <a:lnTo>
                    <a:pt x="60" y="5"/>
                  </a:lnTo>
                  <a:lnTo>
                    <a:pt x="55" y="12"/>
                  </a:lnTo>
                  <a:lnTo>
                    <a:pt x="46" y="17"/>
                  </a:lnTo>
                  <a:lnTo>
                    <a:pt x="33" y="15"/>
                  </a:lnTo>
                  <a:lnTo>
                    <a:pt x="23" y="12"/>
                  </a:lnTo>
                  <a:lnTo>
                    <a:pt x="6" y="14"/>
                  </a:lnTo>
                  <a:lnTo>
                    <a:pt x="0" y="12"/>
                  </a:lnTo>
                  <a:lnTo>
                    <a:pt x="0" y="10"/>
                  </a:lnTo>
                  <a:lnTo>
                    <a:pt x="5" y="2"/>
                  </a:lnTo>
                  <a:lnTo>
                    <a:pt x="5" y="0"/>
                  </a:lnTo>
                  <a:lnTo>
                    <a:pt x="29" y="2"/>
                  </a:lnTo>
                  <a:lnTo>
                    <a:pt x="30" y="2"/>
                  </a:lnTo>
                  <a:lnTo>
                    <a:pt x="33" y="0"/>
                  </a:lnTo>
                  <a:lnTo>
                    <a:pt x="37" y="5"/>
                  </a:lnTo>
                  <a:lnTo>
                    <a:pt x="38" y="2"/>
                  </a:lnTo>
                  <a:lnTo>
                    <a:pt x="39" y="5"/>
                  </a:lnTo>
                  <a:close/>
                </a:path>
              </a:pathLst>
            </a:custGeom>
            <a:grpFill/>
            <a:ln w="1651" cap="flat" cmpd="sng">
              <a:solidFill>
                <a:srgbClr val="000000"/>
              </a:solidFill>
              <a:prstDash val="solid"/>
              <a:round/>
              <a:headEnd type="none" w="med" len="med"/>
              <a:tailEnd type="none" w="med" len="med"/>
            </a:ln>
            <a:extLst/>
          </p:spPr>
          <p:txBody>
            <a:bodyPr/>
            <a:lstStyle/>
            <a:p>
              <a:pPr eaLnBrk="0" hangingPunct="0"/>
              <a:endParaRPr lang="en-US" sz="1800">
                <a:solidFill>
                  <a:srgbClr val="000000"/>
                </a:solidFill>
              </a:endParaRPr>
            </a:p>
          </p:txBody>
        </p:sp>
        <p:sp>
          <p:nvSpPr>
            <p:cNvPr id="4235" name="Freeform 104"/>
            <p:cNvSpPr>
              <a:spLocks/>
            </p:cNvSpPr>
            <p:nvPr/>
          </p:nvSpPr>
          <p:spPr bwMode="auto">
            <a:xfrm>
              <a:off x="-2728" y="2842"/>
              <a:ext cx="18" cy="26"/>
            </a:xfrm>
            <a:custGeom>
              <a:avLst/>
              <a:gdLst>
                <a:gd name="T0" fmla="*/ 1 w 18"/>
                <a:gd name="T1" fmla="*/ 14 h 26"/>
                <a:gd name="T2" fmla="*/ 12 w 18"/>
                <a:gd name="T3" fmla="*/ 8 h 26"/>
                <a:gd name="T4" fmla="*/ 12 w 18"/>
                <a:gd name="T5" fmla="*/ 3 h 26"/>
                <a:gd name="T6" fmla="*/ 15 w 18"/>
                <a:gd name="T7" fmla="*/ 3 h 26"/>
                <a:gd name="T8" fmla="*/ 12 w 18"/>
                <a:gd name="T9" fmla="*/ 0 h 26"/>
                <a:gd name="T10" fmla="*/ 15 w 18"/>
                <a:gd name="T11" fmla="*/ 0 h 26"/>
                <a:gd name="T12" fmla="*/ 15 w 18"/>
                <a:gd name="T13" fmla="*/ 3 h 26"/>
                <a:gd name="T14" fmla="*/ 18 w 18"/>
                <a:gd name="T15" fmla="*/ 3 h 26"/>
                <a:gd name="T16" fmla="*/ 18 w 18"/>
                <a:gd name="T17" fmla="*/ 4 h 26"/>
                <a:gd name="T18" fmla="*/ 15 w 18"/>
                <a:gd name="T19" fmla="*/ 9 h 26"/>
                <a:gd name="T20" fmla="*/ 16 w 18"/>
                <a:gd name="T21" fmla="*/ 14 h 26"/>
                <a:gd name="T22" fmla="*/ 9 w 18"/>
                <a:gd name="T23" fmla="*/ 17 h 26"/>
                <a:gd name="T24" fmla="*/ 4 w 18"/>
                <a:gd name="T25" fmla="*/ 26 h 26"/>
                <a:gd name="T26" fmla="*/ 0 w 18"/>
                <a:gd name="T27" fmla="*/ 22 h 26"/>
                <a:gd name="T28" fmla="*/ 1 w 18"/>
                <a:gd name="T29" fmla="*/ 14 h 2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8"/>
                <a:gd name="T46" fmla="*/ 0 h 26"/>
                <a:gd name="T47" fmla="*/ 18 w 18"/>
                <a:gd name="T48" fmla="*/ 26 h 2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8" h="26">
                  <a:moveTo>
                    <a:pt x="1" y="14"/>
                  </a:moveTo>
                  <a:lnTo>
                    <a:pt x="12" y="8"/>
                  </a:lnTo>
                  <a:lnTo>
                    <a:pt x="12" y="3"/>
                  </a:lnTo>
                  <a:lnTo>
                    <a:pt x="15" y="3"/>
                  </a:lnTo>
                  <a:lnTo>
                    <a:pt x="12" y="0"/>
                  </a:lnTo>
                  <a:lnTo>
                    <a:pt x="15" y="0"/>
                  </a:lnTo>
                  <a:lnTo>
                    <a:pt x="15" y="3"/>
                  </a:lnTo>
                  <a:lnTo>
                    <a:pt x="18" y="3"/>
                  </a:lnTo>
                  <a:lnTo>
                    <a:pt x="18" y="4"/>
                  </a:lnTo>
                  <a:lnTo>
                    <a:pt x="15" y="9"/>
                  </a:lnTo>
                  <a:lnTo>
                    <a:pt x="16" y="14"/>
                  </a:lnTo>
                  <a:lnTo>
                    <a:pt x="9" y="17"/>
                  </a:lnTo>
                  <a:lnTo>
                    <a:pt x="4" y="26"/>
                  </a:lnTo>
                  <a:lnTo>
                    <a:pt x="0" y="22"/>
                  </a:lnTo>
                  <a:lnTo>
                    <a:pt x="1" y="14"/>
                  </a:lnTo>
                  <a:close/>
                </a:path>
              </a:pathLst>
            </a:custGeom>
            <a:grpFill/>
            <a:ln w="1651" cap="flat" cmpd="sng">
              <a:solidFill>
                <a:srgbClr val="000000"/>
              </a:solidFill>
              <a:prstDash val="solid"/>
              <a:round/>
              <a:headEnd type="none" w="med" len="med"/>
              <a:tailEnd type="none" w="med" len="med"/>
            </a:ln>
            <a:extLst/>
          </p:spPr>
          <p:txBody>
            <a:bodyPr/>
            <a:lstStyle/>
            <a:p>
              <a:pPr eaLnBrk="0" hangingPunct="0"/>
              <a:endParaRPr lang="en-US" sz="1800">
                <a:solidFill>
                  <a:srgbClr val="000000"/>
                </a:solidFill>
              </a:endParaRPr>
            </a:p>
          </p:txBody>
        </p:sp>
        <p:sp>
          <p:nvSpPr>
            <p:cNvPr id="4236" name="Freeform 105"/>
            <p:cNvSpPr>
              <a:spLocks/>
            </p:cNvSpPr>
            <p:nvPr/>
          </p:nvSpPr>
          <p:spPr bwMode="auto">
            <a:xfrm>
              <a:off x="-2682" y="2821"/>
              <a:ext cx="50" cy="37"/>
            </a:xfrm>
            <a:custGeom>
              <a:avLst/>
              <a:gdLst>
                <a:gd name="T0" fmla="*/ 18 w 50"/>
                <a:gd name="T1" fmla="*/ 35 h 37"/>
                <a:gd name="T2" fmla="*/ 13 w 50"/>
                <a:gd name="T3" fmla="*/ 29 h 37"/>
                <a:gd name="T4" fmla="*/ 2 w 50"/>
                <a:gd name="T5" fmla="*/ 25 h 37"/>
                <a:gd name="T6" fmla="*/ 0 w 50"/>
                <a:gd name="T7" fmla="*/ 21 h 37"/>
                <a:gd name="T8" fmla="*/ 0 w 50"/>
                <a:gd name="T9" fmla="*/ 17 h 37"/>
                <a:gd name="T10" fmla="*/ 5 w 50"/>
                <a:gd name="T11" fmla="*/ 15 h 37"/>
                <a:gd name="T12" fmla="*/ 6 w 50"/>
                <a:gd name="T13" fmla="*/ 10 h 37"/>
                <a:gd name="T14" fmla="*/ 23 w 50"/>
                <a:gd name="T15" fmla="*/ 1 h 37"/>
                <a:gd name="T16" fmla="*/ 28 w 50"/>
                <a:gd name="T17" fmla="*/ 2 h 37"/>
                <a:gd name="T18" fmla="*/ 31 w 50"/>
                <a:gd name="T19" fmla="*/ 0 h 37"/>
                <a:gd name="T20" fmla="*/ 40 w 50"/>
                <a:gd name="T21" fmla="*/ 0 h 37"/>
                <a:gd name="T22" fmla="*/ 45 w 50"/>
                <a:gd name="T23" fmla="*/ 2 h 37"/>
                <a:gd name="T24" fmla="*/ 48 w 50"/>
                <a:gd name="T25" fmla="*/ 5 h 37"/>
                <a:gd name="T26" fmla="*/ 50 w 50"/>
                <a:gd name="T27" fmla="*/ 12 h 37"/>
                <a:gd name="T28" fmla="*/ 46 w 50"/>
                <a:gd name="T29" fmla="*/ 17 h 37"/>
                <a:gd name="T30" fmla="*/ 46 w 50"/>
                <a:gd name="T31" fmla="*/ 28 h 37"/>
                <a:gd name="T32" fmla="*/ 34 w 50"/>
                <a:gd name="T33" fmla="*/ 37 h 37"/>
                <a:gd name="T34" fmla="*/ 28 w 50"/>
                <a:gd name="T35" fmla="*/ 35 h 37"/>
                <a:gd name="T36" fmla="*/ 18 w 50"/>
                <a:gd name="T37" fmla="*/ 35 h 3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50"/>
                <a:gd name="T58" fmla="*/ 0 h 37"/>
                <a:gd name="T59" fmla="*/ 50 w 50"/>
                <a:gd name="T60" fmla="*/ 37 h 37"/>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50" h="37">
                  <a:moveTo>
                    <a:pt x="18" y="35"/>
                  </a:moveTo>
                  <a:lnTo>
                    <a:pt x="13" y="29"/>
                  </a:lnTo>
                  <a:lnTo>
                    <a:pt x="2" y="25"/>
                  </a:lnTo>
                  <a:lnTo>
                    <a:pt x="0" y="21"/>
                  </a:lnTo>
                  <a:lnTo>
                    <a:pt x="0" y="17"/>
                  </a:lnTo>
                  <a:lnTo>
                    <a:pt x="5" y="15"/>
                  </a:lnTo>
                  <a:lnTo>
                    <a:pt x="6" y="10"/>
                  </a:lnTo>
                  <a:lnTo>
                    <a:pt x="23" y="1"/>
                  </a:lnTo>
                  <a:lnTo>
                    <a:pt x="28" y="2"/>
                  </a:lnTo>
                  <a:lnTo>
                    <a:pt x="31" y="0"/>
                  </a:lnTo>
                  <a:lnTo>
                    <a:pt x="40" y="0"/>
                  </a:lnTo>
                  <a:lnTo>
                    <a:pt x="45" y="2"/>
                  </a:lnTo>
                  <a:lnTo>
                    <a:pt x="48" y="5"/>
                  </a:lnTo>
                  <a:lnTo>
                    <a:pt x="50" y="12"/>
                  </a:lnTo>
                  <a:lnTo>
                    <a:pt x="46" y="17"/>
                  </a:lnTo>
                  <a:lnTo>
                    <a:pt x="46" y="28"/>
                  </a:lnTo>
                  <a:lnTo>
                    <a:pt x="34" y="37"/>
                  </a:lnTo>
                  <a:lnTo>
                    <a:pt x="28" y="35"/>
                  </a:lnTo>
                  <a:lnTo>
                    <a:pt x="18" y="35"/>
                  </a:lnTo>
                  <a:close/>
                </a:path>
              </a:pathLst>
            </a:custGeom>
            <a:grpFill/>
            <a:ln w="1651" cap="flat" cmpd="sng">
              <a:solidFill>
                <a:srgbClr val="000000"/>
              </a:solidFill>
              <a:prstDash val="solid"/>
              <a:round/>
              <a:headEnd type="none" w="med" len="med"/>
              <a:tailEnd type="none" w="med" len="med"/>
            </a:ln>
            <a:extLst/>
          </p:spPr>
          <p:txBody>
            <a:bodyPr/>
            <a:lstStyle/>
            <a:p>
              <a:pPr eaLnBrk="0" hangingPunct="0"/>
              <a:endParaRPr lang="en-US" sz="1800">
                <a:solidFill>
                  <a:srgbClr val="000000"/>
                </a:solidFill>
              </a:endParaRPr>
            </a:p>
          </p:txBody>
        </p:sp>
        <p:sp>
          <p:nvSpPr>
            <p:cNvPr id="4237" name="Freeform 106"/>
            <p:cNvSpPr>
              <a:spLocks/>
            </p:cNvSpPr>
            <p:nvPr/>
          </p:nvSpPr>
          <p:spPr bwMode="auto">
            <a:xfrm>
              <a:off x="-2366" y="2990"/>
              <a:ext cx="17" cy="10"/>
            </a:xfrm>
            <a:custGeom>
              <a:avLst/>
              <a:gdLst>
                <a:gd name="T0" fmla="*/ 3 w 17"/>
                <a:gd name="T1" fmla="*/ 3 h 10"/>
                <a:gd name="T2" fmla="*/ 13 w 17"/>
                <a:gd name="T3" fmla="*/ 0 h 10"/>
                <a:gd name="T4" fmla="*/ 16 w 17"/>
                <a:gd name="T5" fmla="*/ 1 h 10"/>
                <a:gd name="T6" fmla="*/ 16 w 17"/>
                <a:gd name="T7" fmla="*/ 6 h 10"/>
                <a:gd name="T8" fmla="*/ 17 w 17"/>
                <a:gd name="T9" fmla="*/ 6 h 10"/>
                <a:gd name="T10" fmla="*/ 16 w 17"/>
                <a:gd name="T11" fmla="*/ 9 h 10"/>
                <a:gd name="T12" fmla="*/ 13 w 17"/>
                <a:gd name="T13" fmla="*/ 9 h 10"/>
                <a:gd name="T14" fmla="*/ 9 w 17"/>
                <a:gd name="T15" fmla="*/ 6 h 10"/>
                <a:gd name="T16" fmla="*/ 3 w 17"/>
                <a:gd name="T17" fmla="*/ 10 h 10"/>
                <a:gd name="T18" fmla="*/ 0 w 17"/>
                <a:gd name="T19" fmla="*/ 6 h 10"/>
                <a:gd name="T20" fmla="*/ 3 w 17"/>
                <a:gd name="T21" fmla="*/ 3 h 1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
                <a:gd name="T34" fmla="*/ 0 h 10"/>
                <a:gd name="T35" fmla="*/ 17 w 17"/>
                <a:gd name="T36" fmla="*/ 10 h 1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 h="10">
                  <a:moveTo>
                    <a:pt x="3" y="3"/>
                  </a:moveTo>
                  <a:lnTo>
                    <a:pt x="13" y="0"/>
                  </a:lnTo>
                  <a:lnTo>
                    <a:pt x="16" y="1"/>
                  </a:lnTo>
                  <a:lnTo>
                    <a:pt x="16" y="6"/>
                  </a:lnTo>
                  <a:lnTo>
                    <a:pt x="17" y="6"/>
                  </a:lnTo>
                  <a:lnTo>
                    <a:pt x="16" y="9"/>
                  </a:lnTo>
                  <a:lnTo>
                    <a:pt x="13" y="9"/>
                  </a:lnTo>
                  <a:lnTo>
                    <a:pt x="9" y="6"/>
                  </a:lnTo>
                  <a:lnTo>
                    <a:pt x="3" y="10"/>
                  </a:lnTo>
                  <a:lnTo>
                    <a:pt x="0" y="6"/>
                  </a:lnTo>
                  <a:lnTo>
                    <a:pt x="3" y="3"/>
                  </a:lnTo>
                  <a:close/>
                </a:path>
              </a:pathLst>
            </a:custGeom>
            <a:grpFill/>
            <a:ln w="1651" cap="flat" cmpd="sng">
              <a:solidFill>
                <a:srgbClr val="000000"/>
              </a:solidFill>
              <a:prstDash val="solid"/>
              <a:round/>
              <a:headEnd type="none" w="med" len="med"/>
              <a:tailEnd type="none" w="med" len="med"/>
            </a:ln>
            <a:extLst/>
          </p:spPr>
          <p:txBody>
            <a:bodyPr/>
            <a:lstStyle/>
            <a:p>
              <a:pPr eaLnBrk="0" hangingPunct="0"/>
              <a:endParaRPr lang="en-US" sz="1800">
                <a:solidFill>
                  <a:srgbClr val="000000"/>
                </a:solidFill>
              </a:endParaRPr>
            </a:p>
          </p:txBody>
        </p:sp>
        <p:sp>
          <p:nvSpPr>
            <p:cNvPr id="4238" name="Freeform 107"/>
            <p:cNvSpPr>
              <a:spLocks/>
            </p:cNvSpPr>
            <p:nvPr/>
          </p:nvSpPr>
          <p:spPr bwMode="auto">
            <a:xfrm>
              <a:off x="-2366" y="2943"/>
              <a:ext cx="74" cy="48"/>
            </a:xfrm>
            <a:custGeom>
              <a:avLst/>
              <a:gdLst>
                <a:gd name="T0" fmla="*/ 26 w 74"/>
                <a:gd name="T1" fmla="*/ 47 h 48"/>
                <a:gd name="T2" fmla="*/ 25 w 74"/>
                <a:gd name="T3" fmla="*/ 27 h 48"/>
                <a:gd name="T4" fmla="*/ 21 w 74"/>
                <a:gd name="T5" fmla="*/ 26 h 48"/>
                <a:gd name="T6" fmla="*/ 17 w 74"/>
                <a:gd name="T7" fmla="*/ 29 h 48"/>
                <a:gd name="T8" fmla="*/ 8 w 74"/>
                <a:gd name="T9" fmla="*/ 25 h 48"/>
                <a:gd name="T10" fmla="*/ 0 w 74"/>
                <a:gd name="T11" fmla="*/ 16 h 48"/>
                <a:gd name="T12" fmla="*/ 0 w 74"/>
                <a:gd name="T13" fmla="*/ 11 h 48"/>
                <a:gd name="T14" fmla="*/ 3 w 74"/>
                <a:gd name="T15" fmla="*/ 4 h 48"/>
                <a:gd name="T16" fmla="*/ 7 w 74"/>
                <a:gd name="T17" fmla="*/ 3 h 48"/>
                <a:gd name="T18" fmla="*/ 10 w 74"/>
                <a:gd name="T19" fmla="*/ 0 h 48"/>
                <a:gd name="T20" fmla="*/ 14 w 74"/>
                <a:gd name="T21" fmla="*/ 4 h 48"/>
                <a:gd name="T22" fmla="*/ 18 w 74"/>
                <a:gd name="T23" fmla="*/ 8 h 48"/>
                <a:gd name="T24" fmla="*/ 21 w 74"/>
                <a:gd name="T25" fmla="*/ 15 h 48"/>
                <a:gd name="T26" fmla="*/ 25 w 74"/>
                <a:gd name="T27" fmla="*/ 16 h 48"/>
                <a:gd name="T28" fmla="*/ 32 w 74"/>
                <a:gd name="T29" fmla="*/ 15 h 48"/>
                <a:gd name="T30" fmla="*/ 39 w 74"/>
                <a:gd name="T31" fmla="*/ 11 h 48"/>
                <a:gd name="T32" fmla="*/ 46 w 74"/>
                <a:gd name="T33" fmla="*/ 12 h 48"/>
                <a:gd name="T34" fmla="*/ 55 w 74"/>
                <a:gd name="T35" fmla="*/ 20 h 48"/>
                <a:gd name="T36" fmla="*/ 59 w 74"/>
                <a:gd name="T37" fmla="*/ 20 h 48"/>
                <a:gd name="T38" fmla="*/ 60 w 74"/>
                <a:gd name="T39" fmla="*/ 22 h 48"/>
                <a:gd name="T40" fmla="*/ 63 w 74"/>
                <a:gd name="T41" fmla="*/ 22 h 48"/>
                <a:gd name="T42" fmla="*/ 71 w 74"/>
                <a:gd name="T43" fmla="*/ 26 h 48"/>
                <a:gd name="T44" fmla="*/ 74 w 74"/>
                <a:gd name="T45" fmla="*/ 29 h 48"/>
                <a:gd name="T46" fmla="*/ 72 w 74"/>
                <a:gd name="T47" fmla="*/ 35 h 48"/>
                <a:gd name="T48" fmla="*/ 67 w 74"/>
                <a:gd name="T49" fmla="*/ 41 h 48"/>
                <a:gd name="T50" fmla="*/ 63 w 74"/>
                <a:gd name="T51" fmla="*/ 41 h 48"/>
                <a:gd name="T52" fmla="*/ 57 w 74"/>
                <a:gd name="T53" fmla="*/ 45 h 48"/>
                <a:gd name="T54" fmla="*/ 53 w 74"/>
                <a:gd name="T55" fmla="*/ 43 h 48"/>
                <a:gd name="T56" fmla="*/ 41 w 74"/>
                <a:gd name="T57" fmla="*/ 48 h 48"/>
                <a:gd name="T58" fmla="*/ 33 w 74"/>
                <a:gd name="T59" fmla="*/ 48 h 48"/>
                <a:gd name="T60" fmla="*/ 30 w 74"/>
                <a:gd name="T61" fmla="*/ 48 h 48"/>
                <a:gd name="T62" fmla="*/ 26 w 74"/>
                <a:gd name="T63" fmla="*/ 47 h 4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4"/>
                <a:gd name="T97" fmla="*/ 0 h 48"/>
                <a:gd name="T98" fmla="*/ 74 w 74"/>
                <a:gd name="T99" fmla="*/ 48 h 4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4" h="48">
                  <a:moveTo>
                    <a:pt x="26" y="47"/>
                  </a:moveTo>
                  <a:lnTo>
                    <a:pt x="25" y="27"/>
                  </a:lnTo>
                  <a:lnTo>
                    <a:pt x="21" y="26"/>
                  </a:lnTo>
                  <a:lnTo>
                    <a:pt x="17" y="29"/>
                  </a:lnTo>
                  <a:lnTo>
                    <a:pt x="8" y="25"/>
                  </a:lnTo>
                  <a:lnTo>
                    <a:pt x="0" y="16"/>
                  </a:lnTo>
                  <a:lnTo>
                    <a:pt x="0" y="11"/>
                  </a:lnTo>
                  <a:lnTo>
                    <a:pt x="3" y="4"/>
                  </a:lnTo>
                  <a:lnTo>
                    <a:pt x="7" y="3"/>
                  </a:lnTo>
                  <a:lnTo>
                    <a:pt x="10" y="0"/>
                  </a:lnTo>
                  <a:lnTo>
                    <a:pt x="14" y="4"/>
                  </a:lnTo>
                  <a:lnTo>
                    <a:pt x="18" y="8"/>
                  </a:lnTo>
                  <a:lnTo>
                    <a:pt x="21" y="15"/>
                  </a:lnTo>
                  <a:lnTo>
                    <a:pt x="25" y="16"/>
                  </a:lnTo>
                  <a:lnTo>
                    <a:pt x="32" y="15"/>
                  </a:lnTo>
                  <a:lnTo>
                    <a:pt x="39" y="11"/>
                  </a:lnTo>
                  <a:lnTo>
                    <a:pt x="46" y="12"/>
                  </a:lnTo>
                  <a:lnTo>
                    <a:pt x="55" y="20"/>
                  </a:lnTo>
                  <a:lnTo>
                    <a:pt x="59" y="20"/>
                  </a:lnTo>
                  <a:lnTo>
                    <a:pt x="60" y="22"/>
                  </a:lnTo>
                  <a:lnTo>
                    <a:pt x="63" y="22"/>
                  </a:lnTo>
                  <a:lnTo>
                    <a:pt x="71" y="26"/>
                  </a:lnTo>
                  <a:lnTo>
                    <a:pt x="74" y="29"/>
                  </a:lnTo>
                  <a:lnTo>
                    <a:pt x="72" y="35"/>
                  </a:lnTo>
                  <a:lnTo>
                    <a:pt x="67" y="41"/>
                  </a:lnTo>
                  <a:lnTo>
                    <a:pt x="63" y="41"/>
                  </a:lnTo>
                  <a:lnTo>
                    <a:pt x="57" y="45"/>
                  </a:lnTo>
                  <a:lnTo>
                    <a:pt x="53" y="43"/>
                  </a:lnTo>
                  <a:lnTo>
                    <a:pt x="41" y="48"/>
                  </a:lnTo>
                  <a:lnTo>
                    <a:pt x="33" y="48"/>
                  </a:lnTo>
                  <a:lnTo>
                    <a:pt x="30" y="48"/>
                  </a:lnTo>
                  <a:lnTo>
                    <a:pt x="26" y="47"/>
                  </a:lnTo>
                  <a:close/>
                </a:path>
              </a:pathLst>
            </a:custGeom>
            <a:grpFill/>
            <a:ln w="1651" cap="flat" cmpd="sng">
              <a:solidFill>
                <a:srgbClr val="000000"/>
              </a:solidFill>
              <a:prstDash val="solid"/>
              <a:round/>
              <a:headEnd type="none" w="med" len="med"/>
              <a:tailEnd type="none" w="med" len="med"/>
            </a:ln>
            <a:extLst/>
          </p:spPr>
          <p:txBody>
            <a:bodyPr/>
            <a:lstStyle/>
            <a:p>
              <a:pPr eaLnBrk="0" hangingPunct="0"/>
              <a:endParaRPr lang="en-US" sz="1800">
                <a:solidFill>
                  <a:srgbClr val="000000"/>
                </a:solidFill>
              </a:endParaRPr>
            </a:p>
          </p:txBody>
        </p:sp>
        <p:sp>
          <p:nvSpPr>
            <p:cNvPr id="4239" name="Freeform 108"/>
            <p:cNvSpPr>
              <a:spLocks/>
            </p:cNvSpPr>
            <p:nvPr/>
          </p:nvSpPr>
          <p:spPr bwMode="auto">
            <a:xfrm>
              <a:off x="-2403" y="2955"/>
              <a:ext cx="27" cy="20"/>
            </a:xfrm>
            <a:custGeom>
              <a:avLst/>
              <a:gdLst>
                <a:gd name="T0" fmla="*/ 6 w 27"/>
                <a:gd name="T1" fmla="*/ 9 h 20"/>
                <a:gd name="T2" fmla="*/ 0 w 27"/>
                <a:gd name="T3" fmla="*/ 4 h 20"/>
                <a:gd name="T4" fmla="*/ 0 w 27"/>
                <a:gd name="T5" fmla="*/ 3 h 20"/>
                <a:gd name="T6" fmla="*/ 4 w 27"/>
                <a:gd name="T7" fmla="*/ 3 h 20"/>
                <a:gd name="T8" fmla="*/ 6 w 27"/>
                <a:gd name="T9" fmla="*/ 0 h 20"/>
                <a:gd name="T10" fmla="*/ 15 w 27"/>
                <a:gd name="T11" fmla="*/ 3 h 20"/>
                <a:gd name="T12" fmla="*/ 27 w 27"/>
                <a:gd name="T13" fmla="*/ 10 h 20"/>
                <a:gd name="T14" fmla="*/ 23 w 27"/>
                <a:gd name="T15" fmla="*/ 17 h 20"/>
                <a:gd name="T16" fmla="*/ 17 w 27"/>
                <a:gd name="T17" fmla="*/ 20 h 20"/>
                <a:gd name="T18" fmla="*/ 9 w 27"/>
                <a:gd name="T19" fmla="*/ 20 h 20"/>
                <a:gd name="T20" fmla="*/ 8 w 27"/>
                <a:gd name="T21" fmla="*/ 17 h 20"/>
                <a:gd name="T22" fmla="*/ 6 w 27"/>
                <a:gd name="T23" fmla="*/ 9 h 2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
                <a:gd name="T37" fmla="*/ 0 h 20"/>
                <a:gd name="T38" fmla="*/ 27 w 27"/>
                <a:gd name="T39" fmla="*/ 20 h 2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 h="20">
                  <a:moveTo>
                    <a:pt x="6" y="9"/>
                  </a:moveTo>
                  <a:lnTo>
                    <a:pt x="0" y="4"/>
                  </a:lnTo>
                  <a:lnTo>
                    <a:pt x="0" y="3"/>
                  </a:lnTo>
                  <a:lnTo>
                    <a:pt x="4" y="3"/>
                  </a:lnTo>
                  <a:lnTo>
                    <a:pt x="6" y="0"/>
                  </a:lnTo>
                  <a:lnTo>
                    <a:pt x="15" y="3"/>
                  </a:lnTo>
                  <a:lnTo>
                    <a:pt x="27" y="10"/>
                  </a:lnTo>
                  <a:lnTo>
                    <a:pt x="23" y="17"/>
                  </a:lnTo>
                  <a:lnTo>
                    <a:pt x="17" y="20"/>
                  </a:lnTo>
                  <a:lnTo>
                    <a:pt x="9" y="20"/>
                  </a:lnTo>
                  <a:lnTo>
                    <a:pt x="8" y="17"/>
                  </a:lnTo>
                  <a:lnTo>
                    <a:pt x="6" y="9"/>
                  </a:lnTo>
                  <a:close/>
                </a:path>
              </a:pathLst>
            </a:custGeom>
            <a:grpFill/>
            <a:ln w="1651" cap="flat" cmpd="sng">
              <a:solidFill>
                <a:srgbClr val="000000"/>
              </a:solidFill>
              <a:prstDash val="solid"/>
              <a:round/>
              <a:headEnd type="none" w="med" len="med"/>
              <a:tailEnd type="none" w="med" len="med"/>
            </a:ln>
            <a:extLst/>
          </p:spPr>
          <p:txBody>
            <a:bodyPr/>
            <a:lstStyle/>
            <a:p>
              <a:pPr eaLnBrk="0" hangingPunct="0"/>
              <a:endParaRPr lang="en-US" sz="1800">
                <a:solidFill>
                  <a:srgbClr val="000000"/>
                </a:solidFill>
              </a:endParaRPr>
            </a:p>
          </p:txBody>
        </p:sp>
      </p:grpSp>
      <p:sp>
        <p:nvSpPr>
          <p:cNvPr id="4150" name="Freeform 109"/>
          <p:cNvSpPr>
            <a:spLocks/>
          </p:cNvSpPr>
          <p:nvPr/>
        </p:nvSpPr>
        <p:spPr bwMode="auto">
          <a:xfrm>
            <a:off x="1327150" y="3373438"/>
            <a:ext cx="58738" cy="7937"/>
          </a:xfrm>
          <a:custGeom>
            <a:avLst/>
            <a:gdLst>
              <a:gd name="T0" fmla="*/ 0 w 32"/>
              <a:gd name="T1" fmla="*/ 0 h 6"/>
              <a:gd name="T2" fmla="*/ 2147483647 w 32"/>
              <a:gd name="T3" fmla="*/ 2147483647 h 6"/>
              <a:gd name="T4" fmla="*/ 0 w 32"/>
              <a:gd name="T5" fmla="*/ 0 h 6"/>
              <a:gd name="T6" fmla="*/ 0 60000 65536"/>
              <a:gd name="T7" fmla="*/ 0 60000 65536"/>
              <a:gd name="T8" fmla="*/ 0 60000 65536"/>
              <a:gd name="T9" fmla="*/ 0 w 32"/>
              <a:gd name="T10" fmla="*/ 0 h 6"/>
              <a:gd name="T11" fmla="*/ 32 w 32"/>
              <a:gd name="T12" fmla="*/ 6 h 6"/>
            </a:gdLst>
            <a:ahLst/>
            <a:cxnLst>
              <a:cxn ang="T6">
                <a:pos x="T0" y="T1"/>
              </a:cxn>
              <a:cxn ang="T7">
                <a:pos x="T2" y="T3"/>
              </a:cxn>
              <a:cxn ang="T8">
                <a:pos x="T4" y="T5"/>
              </a:cxn>
            </a:cxnLst>
            <a:rect l="T9" t="T10" r="T11" b="T12"/>
            <a:pathLst>
              <a:path w="32" h="6">
                <a:moveTo>
                  <a:pt x="0" y="0"/>
                </a:moveTo>
                <a:cubicBezTo>
                  <a:pt x="8" y="2"/>
                  <a:pt x="16" y="6"/>
                  <a:pt x="24" y="6"/>
                </a:cubicBezTo>
                <a:cubicBezTo>
                  <a:pt x="32" y="6"/>
                  <a:pt x="8" y="0"/>
                  <a:pt x="0" y="0"/>
                </a:cubicBezTo>
                <a:close/>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en-US" sz="1800">
              <a:solidFill>
                <a:srgbClr val="000000"/>
              </a:solidFill>
            </a:endParaRPr>
          </a:p>
        </p:txBody>
      </p:sp>
      <p:sp>
        <p:nvSpPr>
          <p:cNvPr id="4151" name="Freeform 110"/>
          <p:cNvSpPr>
            <a:spLocks/>
          </p:cNvSpPr>
          <p:nvPr/>
        </p:nvSpPr>
        <p:spPr bwMode="auto">
          <a:xfrm>
            <a:off x="1458913" y="3433763"/>
            <a:ext cx="38100" cy="49212"/>
          </a:xfrm>
          <a:custGeom>
            <a:avLst/>
            <a:gdLst>
              <a:gd name="T0" fmla="*/ 0 w 21"/>
              <a:gd name="T1" fmla="*/ 0 h 35"/>
              <a:gd name="T2" fmla="*/ 2147483647 w 21"/>
              <a:gd name="T3" fmla="*/ 2147483647 h 35"/>
              <a:gd name="T4" fmla="*/ 2147483647 w 21"/>
              <a:gd name="T5" fmla="*/ 2147483647 h 35"/>
              <a:gd name="T6" fmla="*/ 0 w 21"/>
              <a:gd name="T7" fmla="*/ 0 h 35"/>
              <a:gd name="T8" fmla="*/ 0 60000 65536"/>
              <a:gd name="T9" fmla="*/ 0 60000 65536"/>
              <a:gd name="T10" fmla="*/ 0 60000 65536"/>
              <a:gd name="T11" fmla="*/ 0 60000 65536"/>
              <a:gd name="T12" fmla="*/ 0 w 21"/>
              <a:gd name="T13" fmla="*/ 0 h 35"/>
              <a:gd name="T14" fmla="*/ 21 w 21"/>
              <a:gd name="T15" fmla="*/ 35 h 35"/>
            </a:gdLst>
            <a:ahLst/>
            <a:cxnLst>
              <a:cxn ang="T8">
                <a:pos x="T0" y="T1"/>
              </a:cxn>
              <a:cxn ang="T9">
                <a:pos x="T2" y="T3"/>
              </a:cxn>
              <a:cxn ang="T10">
                <a:pos x="T4" y="T5"/>
              </a:cxn>
              <a:cxn ang="T11">
                <a:pos x="T6" y="T7"/>
              </a:cxn>
            </a:cxnLst>
            <a:rect l="T12" t="T13" r="T14" b="T15"/>
            <a:pathLst>
              <a:path w="21" h="35">
                <a:moveTo>
                  <a:pt x="0" y="0"/>
                </a:moveTo>
                <a:cubicBezTo>
                  <a:pt x="6" y="2"/>
                  <a:pt x="16" y="0"/>
                  <a:pt x="18" y="6"/>
                </a:cubicBezTo>
                <a:cubicBezTo>
                  <a:pt x="21" y="14"/>
                  <a:pt x="19" y="26"/>
                  <a:pt x="12" y="30"/>
                </a:cubicBezTo>
                <a:cubicBezTo>
                  <a:pt x="2" y="35"/>
                  <a:pt x="5" y="10"/>
                  <a:pt x="0" y="0"/>
                </a:cubicBezTo>
                <a:close/>
              </a:path>
            </a:pathLst>
          </a:custGeom>
          <a:noFill/>
          <a:ln w="1651" cap="flat" cmpd="sng">
            <a:solidFill>
              <a:srgbClr val="00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pPr eaLnBrk="0" hangingPunct="0"/>
            <a:endParaRPr lang="en-US" sz="1800">
              <a:solidFill>
                <a:srgbClr val="000000"/>
              </a:solidFill>
            </a:endParaRPr>
          </a:p>
        </p:txBody>
      </p:sp>
      <p:sp>
        <p:nvSpPr>
          <p:cNvPr id="4152" name="Freeform 111"/>
          <p:cNvSpPr>
            <a:spLocks/>
          </p:cNvSpPr>
          <p:nvPr/>
        </p:nvSpPr>
        <p:spPr bwMode="auto">
          <a:xfrm>
            <a:off x="1700213" y="3627438"/>
            <a:ext cx="82550" cy="58737"/>
          </a:xfrm>
          <a:custGeom>
            <a:avLst/>
            <a:gdLst>
              <a:gd name="T0" fmla="*/ 0 w 45"/>
              <a:gd name="T1" fmla="*/ 2147483647 h 41"/>
              <a:gd name="T2" fmla="*/ 2147483647 w 45"/>
              <a:gd name="T3" fmla="*/ 0 h 41"/>
              <a:gd name="T4" fmla="*/ 0 w 45"/>
              <a:gd name="T5" fmla="*/ 2147483647 h 41"/>
              <a:gd name="T6" fmla="*/ 0 60000 65536"/>
              <a:gd name="T7" fmla="*/ 0 60000 65536"/>
              <a:gd name="T8" fmla="*/ 0 60000 65536"/>
              <a:gd name="T9" fmla="*/ 0 w 45"/>
              <a:gd name="T10" fmla="*/ 0 h 41"/>
              <a:gd name="T11" fmla="*/ 45 w 45"/>
              <a:gd name="T12" fmla="*/ 41 h 41"/>
            </a:gdLst>
            <a:ahLst/>
            <a:cxnLst>
              <a:cxn ang="T6">
                <a:pos x="T0" y="T1"/>
              </a:cxn>
              <a:cxn ang="T7">
                <a:pos x="T2" y="T3"/>
              </a:cxn>
              <a:cxn ang="T8">
                <a:pos x="T4" y="T5"/>
              </a:cxn>
            </a:cxnLst>
            <a:rect l="T9" t="T10" r="T11" b="T12"/>
            <a:pathLst>
              <a:path w="45" h="41">
                <a:moveTo>
                  <a:pt x="0" y="6"/>
                </a:moveTo>
                <a:cubicBezTo>
                  <a:pt x="16" y="30"/>
                  <a:pt x="45" y="41"/>
                  <a:pt x="18" y="0"/>
                </a:cubicBezTo>
                <a:cubicBezTo>
                  <a:pt x="12" y="2"/>
                  <a:pt x="0" y="6"/>
                  <a:pt x="0" y="6"/>
                </a:cubicBezTo>
                <a:close/>
              </a:path>
            </a:pathLst>
          </a:custGeom>
          <a:noFill/>
          <a:ln w="1651" cap="flat" cmpd="sng">
            <a:solidFill>
              <a:srgbClr val="00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pPr eaLnBrk="0" hangingPunct="0"/>
            <a:endParaRPr lang="en-US" sz="1800">
              <a:solidFill>
                <a:srgbClr val="000000"/>
              </a:solidFill>
            </a:endParaRPr>
          </a:p>
        </p:txBody>
      </p:sp>
      <p:sp>
        <p:nvSpPr>
          <p:cNvPr id="4153" name="Freeform 112"/>
          <p:cNvSpPr>
            <a:spLocks/>
          </p:cNvSpPr>
          <p:nvPr/>
        </p:nvSpPr>
        <p:spPr bwMode="auto">
          <a:xfrm>
            <a:off x="1633538" y="3508375"/>
            <a:ext cx="60325" cy="7938"/>
          </a:xfrm>
          <a:custGeom>
            <a:avLst/>
            <a:gdLst>
              <a:gd name="T0" fmla="*/ 0 w 32"/>
              <a:gd name="T1" fmla="*/ 0 h 6"/>
              <a:gd name="T2" fmla="*/ 2147483647 w 32"/>
              <a:gd name="T3" fmla="*/ 2147483647 h 6"/>
              <a:gd name="T4" fmla="*/ 0 w 32"/>
              <a:gd name="T5" fmla="*/ 0 h 6"/>
              <a:gd name="T6" fmla="*/ 0 60000 65536"/>
              <a:gd name="T7" fmla="*/ 0 60000 65536"/>
              <a:gd name="T8" fmla="*/ 0 60000 65536"/>
              <a:gd name="T9" fmla="*/ 0 w 32"/>
              <a:gd name="T10" fmla="*/ 0 h 6"/>
              <a:gd name="T11" fmla="*/ 32 w 32"/>
              <a:gd name="T12" fmla="*/ 6 h 6"/>
            </a:gdLst>
            <a:ahLst/>
            <a:cxnLst>
              <a:cxn ang="T6">
                <a:pos x="T0" y="T1"/>
              </a:cxn>
              <a:cxn ang="T7">
                <a:pos x="T2" y="T3"/>
              </a:cxn>
              <a:cxn ang="T8">
                <a:pos x="T4" y="T5"/>
              </a:cxn>
            </a:cxnLst>
            <a:rect l="T9" t="T10" r="T11" b="T12"/>
            <a:pathLst>
              <a:path w="32" h="6">
                <a:moveTo>
                  <a:pt x="0" y="0"/>
                </a:moveTo>
                <a:cubicBezTo>
                  <a:pt x="8" y="2"/>
                  <a:pt x="16" y="6"/>
                  <a:pt x="24" y="6"/>
                </a:cubicBezTo>
                <a:cubicBezTo>
                  <a:pt x="32" y="6"/>
                  <a:pt x="8" y="0"/>
                  <a:pt x="0" y="0"/>
                </a:cubicBezTo>
                <a:close/>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pPr eaLnBrk="0" hangingPunct="0"/>
            <a:endParaRPr lang="en-US" sz="1800">
              <a:solidFill>
                <a:srgbClr val="000000"/>
              </a:solidFill>
            </a:endParaRPr>
          </a:p>
        </p:txBody>
      </p:sp>
      <p:sp>
        <p:nvSpPr>
          <p:cNvPr id="4154" name="Freeform 113"/>
          <p:cNvSpPr>
            <a:spLocks/>
          </p:cNvSpPr>
          <p:nvPr/>
        </p:nvSpPr>
        <p:spPr bwMode="auto">
          <a:xfrm>
            <a:off x="1809750" y="3727450"/>
            <a:ext cx="76200" cy="71438"/>
          </a:xfrm>
          <a:custGeom>
            <a:avLst/>
            <a:gdLst>
              <a:gd name="T0" fmla="*/ 0 w 42"/>
              <a:gd name="T1" fmla="*/ 0 h 50"/>
              <a:gd name="T2" fmla="*/ 2147483647 w 42"/>
              <a:gd name="T3" fmla="*/ 2147483647 h 50"/>
              <a:gd name="T4" fmla="*/ 2147483647 w 42"/>
              <a:gd name="T5" fmla="*/ 2147483647 h 50"/>
              <a:gd name="T6" fmla="*/ 2147483647 w 42"/>
              <a:gd name="T7" fmla="*/ 2147483647 h 50"/>
              <a:gd name="T8" fmla="*/ 0 w 42"/>
              <a:gd name="T9" fmla="*/ 0 h 50"/>
              <a:gd name="T10" fmla="*/ 0 60000 65536"/>
              <a:gd name="T11" fmla="*/ 0 60000 65536"/>
              <a:gd name="T12" fmla="*/ 0 60000 65536"/>
              <a:gd name="T13" fmla="*/ 0 60000 65536"/>
              <a:gd name="T14" fmla="*/ 0 60000 65536"/>
              <a:gd name="T15" fmla="*/ 0 w 42"/>
              <a:gd name="T16" fmla="*/ 0 h 50"/>
              <a:gd name="T17" fmla="*/ 42 w 42"/>
              <a:gd name="T18" fmla="*/ 50 h 50"/>
            </a:gdLst>
            <a:ahLst/>
            <a:cxnLst>
              <a:cxn ang="T10">
                <a:pos x="T0" y="T1"/>
              </a:cxn>
              <a:cxn ang="T11">
                <a:pos x="T2" y="T3"/>
              </a:cxn>
              <a:cxn ang="T12">
                <a:pos x="T4" y="T5"/>
              </a:cxn>
              <a:cxn ang="T13">
                <a:pos x="T6" y="T7"/>
              </a:cxn>
              <a:cxn ang="T14">
                <a:pos x="T8" y="T9"/>
              </a:cxn>
            </a:cxnLst>
            <a:rect l="T15" t="T16" r="T17" b="T18"/>
            <a:pathLst>
              <a:path w="42" h="50">
                <a:moveTo>
                  <a:pt x="0" y="0"/>
                </a:moveTo>
                <a:cubicBezTo>
                  <a:pt x="24" y="8"/>
                  <a:pt x="34" y="12"/>
                  <a:pt x="42" y="36"/>
                </a:cubicBezTo>
                <a:cubicBezTo>
                  <a:pt x="35" y="38"/>
                  <a:pt x="13" y="50"/>
                  <a:pt x="6" y="36"/>
                </a:cubicBezTo>
                <a:cubicBezTo>
                  <a:pt x="3" y="30"/>
                  <a:pt x="13" y="24"/>
                  <a:pt x="12" y="18"/>
                </a:cubicBezTo>
                <a:cubicBezTo>
                  <a:pt x="11" y="11"/>
                  <a:pt x="4" y="6"/>
                  <a:pt x="0" y="0"/>
                </a:cubicBezTo>
                <a:close/>
              </a:path>
            </a:pathLst>
          </a:custGeom>
          <a:noFill/>
          <a:ln w="1651" cap="flat" cmpd="sng">
            <a:solidFill>
              <a:srgbClr val="00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pPr eaLnBrk="0" hangingPunct="0"/>
            <a:endParaRPr lang="en-US" sz="1800">
              <a:solidFill>
                <a:srgbClr val="000000"/>
              </a:solidFill>
            </a:endParaRPr>
          </a:p>
        </p:txBody>
      </p:sp>
      <p:sp>
        <p:nvSpPr>
          <p:cNvPr id="4155" name="Freeform 114"/>
          <p:cNvSpPr>
            <a:spLocks/>
          </p:cNvSpPr>
          <p:nvPr/>
        </p:nvSpPr>
        <p:spPr bwMode="auto">
          <a:xfrm>
            <a:off x="1857375" y="3954463"/>
            <a:ext cx="39688" cy="20637"/>
          </a:xfrm>
          <a:custGeom>
            <a:avLst/>
            <a:gdLst>
              <a:gd name="T0" fmla="*/ 2147483647 w 22"/>
              <a:gd name="T1" fmla="*/ 0 h 14"/>
              <a:gd name="T2" fmla="*/ 2147483647 w 22"/>
              <a:gd name="T3" fmla="*/ 2147483647 h 14"/>
              <a:gd name="T4" fmla="*/ 2147483647 w 22"/>
              <a:gd name="T5" fmla="*/ 2147483647 h 14"/>
              <a:gd name="T6" fmla="*/ 2147483647 w 22"/>
              <a:gd name="T7" fmla="*/ 0 h 14"/>
              <a:gd name="T8" fmla="*/ 0 60000 65536"/>
              <a:gd name="T9" fmla="*/ 0 60000 65536"/>
              <a:gd name="T10" fmla="*/ 0 60000 65536"/>
              <a:gd name="T11" fmla="*/ 0 60000 65536"/>
              <a:gd name="T12" fmla="*/ 0 w 22"/>
              <a:gd name="T13" fmla="*/ 0 h 14"/>
              <a:gd name="T14" fmla="*/ 22 w 22"/>
              <a:gd name="T15" fmla="*/ 14 h 14"/>
            </a:gdLst>
            <a:ahLst/>
            <a:cxnLst>
              <a:cxn ang="T8">
                <a:pos x="T0" y="T1"/>
              </a:cxn>
              <a:cxn ang="T9">
                <a:pos x="T2" y="T3"/>
              </a:cxn>
              <a:cxn ang="T10">
                <a:pos x="T4" y="T5"/>
              </a:cxn>
              <a:cxn ang="T11">
                <a:pos x="T6" y="T7"/>
              </a:cxn>
            </a:cxnLst>
            <a:rect l="T12" t="T13" r="T14" b="T15"/>
            <a:pathLst>
              <a:path w="22" h="14">
                <a:moveTo>
                  <a:pt x="4" y="0"/>
                </a:moveTo>
                <a:cubicBezTo>
                  <a:pt x="10" y="2"/>
                  <a:pt x="22" y="0"/>
                  <a:pt x="22" y="6"/>
                </a:cubicBezTo>
                <a:cubicBezTo>
                  <a:pt x="22" y="12"/>
                  <a:pt x="10" y="14"/>
                  <a:pt x="4" y="12"/>
                </a:cubicBezTo>
                <a:cubicBezTo>
                  <a:pt x="0" y="11"/>
                  <a:pt x="4" y="4"/>
                  <a:pt x="4" y="0"/>
                </a:cubicBezTo>
                <a:close/>
              </a:path>
            </a:pathLst>
          </a:custGeom>
          <a:noFill/>
          <a:ln w="1651" cap="flat" cmpd="sng">
            <a:solidFill>
              <a:srgbClr val="00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pPr eaLnBrk="0" hangingPunct="0"/>
            <a:endParaRPr lang="en-US" sz="1800">
              <a:solidFill>
                <a:srgbClr val="000000"/>
              </a:solidFill>
            </a:endParaRPr>
          </a:p>
        </p:txBody>
      </p:sp>
      <p:sp>
        <p:nvSpPr>
          <p:cNvPr id="4156" name="Freeform 115"/>
          <p:cNvSpPr>
            <a:spLocks/>
          </p:cNvSpPr>
          <p:nvPr/>
        </p:nvSpPr>
        <p:spPr bwMode="auto">
          <a:xfrm>
            <a:off x="1897063" y="3867150"/>
            <a:ext cx="41275" cy="20638"/>
          </a:xfrm>
          <a:custGeom>
            <a:avLst/>
            <a:gdLst>
              <a:gd name="T0" fmla="*/ 2147483647 w 22"/>
              <a:gd name="T1" fmla="*/ 0 h 14"/>
              <a:gd name="T2" fmla="*/ 2147483647 w 22"/>
              <a:gd name="T3" fmla="*/ 2147483647 h 14"/>
              <a:gd name="T4" fmla="*/ 2147483647 w 22"/>
              <a:gd name="T5" fmla="*/ 2147483647 h 14"/>
              <a:gd name="T6" fmla="*/ 2147483647 w 22"/>
              <a:gd name="T7" fmla="*/ 0 h 14"/>
              <a:gd name="T8" fmla="*/ 0 60000 65536"/>
              <a:gd name="T9" fmla="*/ 0 60000 65536"/>
              <a:gd name="T10" fmla="*/ 0 60000 65536"/>
              <a:gd name="T11" fmla="*/ 0 60000 65536"/>
              <a:gd name="T12" fmla="*/ 0 w 22"/>
              <a:gd name="T13" fmla="*/ 0 h 14"/>
              <a:gd name="T14" fmla="*/ 22 w 22"/>
              <a:gd name="T15" fmla="*/ 14 h 14"/>
            </a:gdLst>
            <a:ahLst/>
            <a:cxnLst>
              <a:cxn ang="T8">
                <a:pos x="T0" y="T1"/>
              </a:cxn>
              <a:cxn ang="T9">
                <a:pos x="T2" y="T3"/>
              </a:cxn>
              <a:cxn ang="T10">
                <a:pos x="T4" y="T5"/>
              </a:cxn>
              <a:cxn ang="T11">
                <a:pos x="T6" y="T7"/>
              </a:cxn>
            </a:cxnLst>
            <a:rect l="T12" t="T13" r="T14" b="T15"/>
            <a:pathLst>
              <a:path w="22" h="14">
                <a:moveTo>
                  <a:pt x="4" y="0"/>
                </a:moveTo>
                <a:cubicBezTo>
                  <a:pt x="10" y="2"/>
                  <a:pt x="22" y="0"/>
                  <a:pt x="22" y="6"/>
                </a:cubicBezTo>
                <a:cubicBezTo>
                  <a:pt x="22" y="12"/>
                  <a:pt x="10" y="14"/>
                  <a:pt x="4" y="12"/>
                </a:cubicBezTo>
                <a:cubicBezTo>
                  <a:pt x="0" y="11"/>
                  <a:pt x="4" y="4"/>
                  <a:pt x="4" y="0"/>
                </a:cubicBezTo>
                <a:close/>
              </a:path>
            </a:pathLst>
          </a:custGeom>
          <a:noFill/>
          <a:ln w="1651" cap="flat" cmpd="sng">
            <a:solidFill>
              <a:srgbClr val="00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pPr eaLnBrk="0" hangingPunct="0"/>
            <a:endParaRPr lang="en-US" sz="1800">
              <a:solidFill>
                <a:srgbClr val="000000"/>
              </a:solidFill>
            </a:endParaRPr>
          </a:p>
        </p:txBody>
      </p:sp>
      <p:sp>
        <p:nvSpPr>
          <p:cNvPr id="4157" name="Freeform 116"/>
          <p:cNvSpPr>
            <a:spLocks/>
          </p:cNvSpPr>
          <p:nvPr/>
        </p:nvSpPr>
        <p:spPr bwMode="auto">
          <a:xfrm rot="12308763" flipH="1">
            <a:off x="1758950" y="4022725"/>
            <a:ext cx="106363" cy="49213"/>
          </a:xfrm>
          <a:custGeom>
            <a:avLst/>
            <a:gdLst>
              <a:gd name="T0" fmla="*/ 2147483647 w 58"/>
              <a:gd name="T1" fmla="*/ 0 h 36"/>
              <a:gd name="T2" fmla="*/ 2147483647 w 58"/>
              <a:gd name="T3" fmla="*/ 2147483647 h 36"/>
              <a:gd name="T4" fmla="*/ 2147483647 w 58"/>
              <a:gd name="T5" fmla="*/ 2147483647 h 36"/>
              <a:gd name="T6" fmla="*/ 2147483647 w 58"/>
              <a:gd name="T7" fmla="*/ 2147483647 h 36"/>
              <a:gd name="T8" fmla="*/ 2147483647 w 58"/>
              <a:gd name="T9" fmla="*/ 2147483647 h 36"/>
              <a:gd name="T10" fmla="*/ 2147483647 w 58"/>
              <a:gd name="T11" fmla="*/ 0 h 36"/>
              <a:gd name="T12" fmla="*/ 0 60000 65536"/>
              <a:gd name="T13" fmla="*/ 0 60000 65536"/>
              <a:gd name="T14" fmla="*/ 0 60000 65536"/>
              <a:gd name="T15" fmla="*/ 0 60000 65536"/>
              <a:gd name="T16" fmla="*/ 0 60000 65536"/>
              <a:gd name="T17" fmla="*/ 0 60000 65536"/>
              <a:gd name="T18" fmla="*/ 0 w 58"/>
              <a:gd name="T19" fmla="*/ 0 h 36"/>
              <a:gd name="T20" fmla="*/ 58 w 58"/>
              <a:gd name="T21" fmla="*/ 36 h 36"/>
            </a:gdLst>
            <a:ahLst/>
            <a:cxnLst>
              <a:cxn ang="T12">
                <a:pos x="T0" y="T1"/>
              </a:cxn>
              <a:cxn ang="T13">
                <a:pos x="T2" y="T3"/>
              </a:cxn>
              <a:cxn ang="T14">
                <a:pos x="T4" y="T5"/>
              </a:cxn>
              <a:cxn ang="T15">
                <a:pos x="T6" y="T7"/>
              </a:cxn>
              <a:cxn ang="T16">
                <a:pos x="T8" y="T9"/>
              </a:cxn>
              <a:cxn ang="T17">
                <a:pos x="T10" y="T11"/>
              </a:cxn>
            </a:cxnLst>
            <a:rect l="T18" t="T19" r="T20" b="T21"/>
            <a:pathLst>
              <a:path w="58" h="36">
                <a:moveTo>
                  <a:pt x="4" y="0"/>
                </a:moveTo>
                <a:cubicBezTo>
                  <a:pt x="16" y="4"/>
                  <a:pt x="28" y="8"/>
                  <a:pt x="40" y="12"/>
                </a:cubicBezTo>
                <a:cubicBezTo>
                  <a:pt x="47" y="14"/>
                  <a:pt x="58" y="26"/>
                  <a:pt x="52" y="30"/>
                </a:cubicBezTo>
                <a:cubicBezTo>
                  <a:pt x="44" y="36"/>
                  <a:pt x="32" y="26"/>
                  <a:pt x="22" y="24"/>
                </a:cubicBezTo>
                <a:cubicBezTo>
                  <a:pt x="16" y="22"/>
                  <a:pt x="8" y="23"/>
                  <a:pt x="4" y="18"/>
                </a:cubicBezTo>
                <a:cubicBezTo>
                  <a:pt x="0" y="13"/>
                  <a:pt x="4" y="6"/>
                  <a:pt x="4" y="0"/>
                </a:cubicBezTo>
                <a:close/>
              </a:path>
            </a:pathLst>
          </a:custGeom>
          <a:noFill/>
          <a:ln w="1651" cap="flat" cmpd="sng">
            <a:solidFill>
              <a:srgbClr val="00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pPr eaLnBrk="0" hangingPunct="0"/>
            <a:endParaRPr lang="en-US" sz="1800">
              <a:solidFill>
                <a:srgbClr val="000000"/>
              </a:solidFill>
            </a:endParaRPr>
          </a:p>
        </p:txBody>
      </p:sp>
      <p:sp>
        <p:nvSpPr>
          <p:cNvPr id="4158" name="Freeform 117"/>
          <p:cNvSpPr>
            <a:spLocks/>
          </p:cNvSpPr>
          <p:nvPr/>
        </p:nvSpPr>
        <p:spPr bwMode="auto">
          <a:xfrm flipH="1">
            <a:off x="1897063" y="4154488"/>
            <a:ext cx="76200" cy="69850"/>
          </a:xfrm>
          <a:custGeom>
            <a:avLst/>
            <a:gdLst>
              <a:gd name="T0" fmla="*/ 0 w 42"/>
              <a:gd name="T1" fmla="*/ 0 h 50"/>
              <a:gd name="T2" fmla="*/ 2147483647 w 42"/>
              <a:gd name="T3" fmla="*/ 2147483647 h 50"/>
              <a:gd name="T4" fmla="*/ 2147483647 w 42"/>
              <a:gd name="T5" fmla="*/ 2147483647 h 50"/>
              <a:gd name="T6" fmla="*/ 2147483647 w 42"/>
              <a:gd name="T7" fmla="*/ 2147483647 h 50"/>
              <a:gd name="T8" fmla="*/ 0 w 42"/>
              <a:gd name="T9" fmla="*/ 0 h 50"/>
              <a:gd name="T10" fmla="*/ 0 60000 65536"/>
              <a:gd name="T11" fmla="*/ 0 60000 65536"/>
              <a:gd name="T12" fmla="*/ 0 60000 65536"/>
              <a:gd name="T13" fmla="*/ 0 60000 65536"/>
              <a:gd name="T14" fmla="*/ 0 60000 65536"/>
              <a:gd name="T15" fmla="*/ 0 w 42"/>
              <a:gd name="T16" fmla="*/ 0 h 50"/>
              <a:gd name="T17" fmla="*/ 42 w 42"/>
              <a:gd name="T18" fmla="*/ 50 h 50"/>
            </a:gdLst>
            <a:ahLst/>
            <a:cxnLst>
              <a:cxn ang="T10">
                <a:pos x="T0" y="T1"/>
              </a:cxn>
              <a:cxn ang="T11">
                <a:pos x="T2" y="T3"/>
              </a:cxn>
              <a:cxn ang="T12">
                <a:pos x="T4" y="T5"/>
              </a:cxn>
              <a:cxn ang="T13">
                <a:pos x="T6" y="T7"/>
              </a:cxn>
              <a:cxn ang="T14">
                <a:pos x="T8" y="T9"/>
              </a:cxn>
            </a:cxnLst>
            <a:rect l="T15" t="T16" r="T17" b="T18"/>
            <a:pathLst>
              <a:path w="42" h="50">
                <a:moveTo>
                  <a:pt x="0" y="0"/>
                </a:moveTo>
                <a:cubicBezTo>
                  <a:pt x="24" y="8"/>
                  <a:pt x="34" y="12"/>
                  <a:pt x="42" y="36"/>
                </a:cubicBezTo>
                <a:cubicBezTo>
                  <a:pt x="35" y="38"/>
                  <a:pt x="13" y="50"/>
                  <a:pt x="6" y="36"/>
                </a:cubicBezTo>
                <a:cubicBezTo>
                  <a:pt x="3" y="30"/>
                  <a:pt x="13" y="24"/>
                  <a:pt x="12" y="18"/>
                </a:cubicBezTo>
                <a:cubicBezTo>
                  <a:pt x="11" y="11"/>
                  <a:pt x="4" y="6"/>
                  <a:pt x="0" y="0"/>
                </a:cubicBezTo>
                <a:close/>
              </a:path>
            </a:pathLst>
          </a:custGeom>
          <a:noFill/>
          <a:ln w="1651" cap="flat" cmpd="sng">
            <a:solidFill>
              <a:srgbClr val="00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pPr eaLnBrk="0" hangingPunct="0"/>
            <a:endParaRPr lang="en-US" sz="1800">
              <a:solidFill>
                <a:srgbClr val="000000"/>
              </a:solidFill>
            </a:endParaRPr>
          </a:p>
        </p:txBody>
      </p:sp>
      <p:sp>
        <p:nvSpPr>
          <p:cNvPr id="4159" name="Freeform 118"/>
          <p:cNvSpPr>
            <a:spLocks/>
          </p:cNvSpPr>
          <p:nvPr/>
        </p:nvSpPr>
        <p:spPr bwMode="auto">
          <a:xfrm>
            <a:off x="1739900" y="4249738"/>
            <a:ext cx="104775" cy="42862"/>
          </a:xfrm>
          <a:custGeom>
            <a:avLst/>
            <a:gdLst>
              <a:gd name="T0" fmla="*/ 2147483647 w 57"/>
              <a:gd name="T1" fmla="*/ 0 h 30"/>
              <a:gd name="T2" fmla="*/ 2147483647 w 57"/>
              <a:gd name="T3" fmla="*/ 2147483647 h 30"/>
              <a:gd name="T4" fmla="*/ 2147483647 w 57"/>
              <a:gd name="T5" fmla="*/ 0 h 30"/>
              <a:gd name="T6" fmla="*/ 0 60000 65536"/>
              <a:gd name="T7" fmla="*/ 0 60000 65536"/>
              <a:gd name="T8" fmla="*/ 0 60000 65536"/>
              <a:gd name="T9" fmla="*/ 0 w 57"/>
              <a:gd name="T10" fmla="*/ 0 h 30"/>
              <a:gd name="T11" fmla="*/ 57 w 57"/>
              <a:gd name="T12" fmla="*/ 30 h 30"/>
            </a:gdLst>
            <a:ahLst/>
            <a:cxnLst>
              <a:cxn ang="T6">
                <a:pos x="T0" y="T1"/>
              </a:cxn>
              <a:cxn ang="T7">
                <a:pos x="T2" y="T3"/>
              </a:cxn>
              <a:cxn ang="T8">
                <a:pos x="T4" y="T5"/>
              </a:cxn>
            </a:cxnLst>
            <a:rect l="T9" t="T10" r="T11" b="T12"/>
            <a:pathLst>
              <a:path w="57" h="30">
                <a:moveTo>
                  <a:pt x="2" y="0"/>
                </a:moveTo>
                <a:cubicBezTo>
                  <a:pt x="24" y="5"/>
                  <a:pt x="57" y="16"/>
                  <a:pt x="14" y="30"/>
                </a:cubicBezTo>
                <a:cubicBezTo>
                  <a:pt x="0" y="9"/>
                  <a:pt x="2" y="19"/>
                  <a:pt x="2" y="0"/>
                </a:cubicBezTo>
                <a:close/>
              </a:path>
            </a:pathLst>
          </a:custGeom>
          <a:noFill/>
          <a:ln w="1651" cap="flat" cmpd="sng">
            <a:solidFill>
              <a:srgbClr val="00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pPr eaLnBrk="0" hangingPunct="0"/>
            <a:endParaRPr lang="en-US" sz="1800">
              <a:solidFill>
                <a:srgbClr val="000000"/>
              </a:solidFill>
            </a:endParaRPr>
          </a:p>
        </p:txBody>
      </p:sp>
      <p:sp>
        <p:nvSpPr>
          <p:cNvPr id="4160" name="Freeform 119"/>
          <p:cNvSpPr>
            <a:spLocks/>
          </p:cNvSpPr>
          <p:nvPr/>
        </p:nvSpPr>
        <p:spPr bwMode="auto">
          <a:xfrm>
            <a:off x="1593850" y="4292600"/>
            <a:ext cx="39688" cy="19050"/>
          </a:xfrm>
          <a:custGeom>
            <a:avLst/>
            <a:gdLst>
              <a:gd name="T0" fmla="*/ 2147483647 w 22"/>
              <a:gd name="T1" fmla="*/ 0 h 14"/>
              <a:gd name="T2" fmla="*/ 2147483647 w 22"/>
              <a:gd name="T3" fmla="*/ 2147483647 h 14"/>
              <a:gd name="T4" fmla="*/ 2147483647 w 22"/>
              <a:gd name="T5" fmla="*/ 2147483647 h 14"/>
              <a:gd name="T6" fmla="*/ 2147483647 w 22"/>
              <a:gd name="T7" fmla="*/ 0 h 14"/>
              <a:gd name="T8" fmla="*/ 0 60000 65536"/>
              <a:gd name="T9" fmla="*/ 0 60000 65536"/>
              <a:gd name="T10" fmla="*/ 0 60000 65536"/>
              <a:gd name="T11" fmla="*/ 0 60000 65536"/>
              <a:gd name="T12" fmla="*/ 0 w 22"/>
              <a:gd name="T13" fmla="*/ 0 h 14"/>
              <a:gd name="T14" fmla="*/ 22 w 22"/>
              <a:gd name="T15" fmla="*/ 14 h 14"/>
            </a:gdLst>
            <a:ahLst/>
            <a:cxnLst>
              <a:cxn ang="T8">
                <a:pos x="T0" y="T1"/>
              </a:cxn>
              <a:cxn ang="T9">
                <a:pos x="T2" y="T3"/>
              </a:cxn>
              <a:cxn ang="T10">
                <a:pos x="T4" y="T5"/>
              </a:cxn>
              <a:cxn ang="T11">
                <a:pos x="T6" y="T7"/>
              </a:cxn>
            </a:cxnLst>
            <a:rect l="T12" t="T13" r="T14" b="T15"/>
            <a:pathLst>
              <a:path w="22" h="14">
                <a:moveTo>
                  <a:pt x="4" y="0"/>
                </a:moveTo>
                <a:cubicBezTo>
                  <a:pt x="10" y="2"/>
                  <a:pt x="22" y="0"/>
                  <a:pt x="22" y="6"/>
                </a:cubicBezTo>
                <a:cubicBezTo>
                  <a:pt x="22" y="12"/>
                  <a:pt x="10" y="14"/>
                  <a:pt x="4" y="12"/>
                </a:cubicBezTo>
                <a:cubicBezTo>
                  <a:pt x="0" y="11"/>
                  <a:pt x="4" y="4"/>
                  <a:pt x="4" y="0"/>
                </a:cubicBezTo>
                <a:close/>
              </a:path>
            </a:pathLst>
          </a:custGeom>
          <a:noFill/>
          <a:ln w="1651" cap="flat" cmpd="sng">
            <a:solidFill>
              <a:srgbClr val="00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pPr eaLnBrk="0" hangingPunct="0"/>
            <a:endParaRPr lang="en-US" sz="1800">
              <a:solidFill>
                <a:srgbClr val="000000"/>
              </a:solidFill>
            </a:endParaRPr>
          </a:p>
        </p:txBody>
      </p:sp>
      <p:sp>
        <p:nvSpPr>
          <p:cNvPr id="4161" name="Freeform 120"/>
          <p:cNvSpPr>
            <a:spLocks/>
          </p:cNvSpPr>
          <p:nvPr/>
        </p:nvSpPr>
        <p:spPr bwMode="auto">
          <a:xfrm>
            <a:off x="1258888" y="4283075"/>
            <a:ext cx="254000" cy="368300"/>
          </a:xfrm>
          <a:custGeom>
            <a:avLst/>
            <a:gdLst>
              <a:gd name="T0" fmla="*/ 2147483647 w 206"/>
              <a:gd name="T1" fmla="*/ 2147483647 h 275"/>
              <a:gd name="T2" fmla="*/ 2147483647 w 206"/>
              <a:gd name="T3" fmla="*/ 2147483647 h 275"/>
              <a:gd name="T4" fmla="*/ 2147483647 w 206"/>
              <a:gd name="T5" fmla="*/ 2147483647 h 275"/>
              <a:gd name="T6" fmla="*/ 2147483647 w 206"/>
              <a:gd name="T7" fmla="*/ 2147483647 h 275"/>
              <a:gd name="T8" fmla="*/ 2147483647 w 206"/>
              <a:gd name="T9" fmla="*/ 2147483647 h 275"/>
              <a:gd name="T10" fmla="*/ 2147483647 w 206"/>
              <a:gd name="T11" fmla="*/ 2147483647 h 275"/>
              <a:gd name="T12" fmla="*/ 2147483647 w 206"/>
              <a:gd name="T13" fmla="*/ 2147483647 h 275"/>
              <a:gd name="T14" fmla="*/ 2147483647 w 206"/>
              <a:gd name="T15" fmla="*/ 2147483647 h 275"/>
              <a:gd name="T16" fmla="*/ 2147483647 w 206"/>
              <a:gd name="T17" fmla="*/ 2147483647 h 275"/>
              <a:gd name="T18" fmla="*/ 2147483647 w 206"/>
              <a:gd name="T19" fmla="*/ 2147483647 h 275"/>
              <a:gd name="T20" fmla="*/ 2147483647 w 206"/>
              <a:gd name="T21" fmla="*/ 2147483647 h 275"/>
              <a:gd name="T22" fmla="*/ 2147483647 w 206"/>
              <a:gd name="T23" fmla="*/ 2147483647 h 275"/>
              <a:gd name="T24" fmla="*/ 2147483647 w 206"/>
              <a:gd name="T25" fmla="*/ 2147483647 h 275"/>
              <a:gd name="T26" fmla="*/ 2147483647 w 206"/>
              <a:gd name="T27" fmla="*/ 2147483647 h 275"/>
              <a:gd name="T28" fmla="*/ 2147483647 w 206"/>
              <a:gd name="T29" fmla="*/ 2147483647 h 275"/>
              <a:gd name="T30" fmla="*/ 2147483647 w 206"/>
              <a:gd name="T31" fmla="*/ 2147483647 h 275"/>
              <a:gd name="T32" fmla="*/ 2147483647 w 206"/>
              <a:gd name="T33" fmla="*/ 2147483647 h 275"/>
              <a:gd name="T34" fmla="*/ 2147483647 w 206"/>
              <a:gd name="T35" fmla="*/ 2147483647 h 275"/>
              <a:gd name="T36" fmla="*/ 2147483647 w 206"/>
              <a:gd name="T37" fmla="*/ 2147483647 h 275"/>
              <a:gd name="T38" fmla="*/ 2147483647 w 206"/>
              <a:gd name="T39" fmla="*/ 2147483647 h 275"/>
              <a:gd name="T40" fmla="*/ 2147483647 w 206"/>
              <a:gd name="T41" fmla="*/ 2147483647 h 275"/>
              <a:gd name="T42" fmla="*/ 2147483647 w 206"/>
              <a:gd name="T43" fmla="*/ 2147483647 h 275"/>
              <a:gd name="T44" fmla="*/ 2147483647 w 206"/>
              <a:gd name="T45" fmla="*/ 2147483647 h 275"/>
              <a:gd name="T46" fmla="*/ 2147483647 w 206"/>
              <a:gd name="T47" fmla="*/ 2147483647 h 275"/>
              <a:gd name="T48" fmla="*/ 2147483647 w 206"/>
              <a:gd name="T49" fmla="*/ 2147483647 h 275"/>
              <a:gd name="T50" fmla="*/ 2147483647 w 206"/>
              <a:gd name="T51" fmla="*/ 2147483647 h 275"/>
              <a:gd name="T52" fmla="*/ 2147483647 w 206"/>
              <a:gd name="T53" fmla="*/ 2147483647 h 275"/>
              <a:gd name="T54" fmla="*/ 2147483647 w 206"/>
              <a:gd name="T55" fmla="*/ 2147483647 h 275"/>
              <a:gd name="T56" fmla="*/ 2147483647 w 206"/>
              <a:gd name="T57" fmla="*/ 2147483647 h 275"/>
              <a:gd name="T58" fmla="*/ 2147483647 w 206"/>
              <a:gd name="T59" fmla="*/ 2147483647 h 275"/>
              <a:gd name="T60" fmla="*/ 2147483647 w 206"/>
              <a:gd name="T61" fmla="*/ 2147483647 h 275"/>
              <a:gd name="T62" fmla="*/ 2147483647 w 206"/>
              <a:gd name="T63" fmla="*/ 2147483647 h 275"/>
              <a:gd name="T64" fmla="*/ 2147483647 w 206"/>
              <a:gd name="T65" fmla="*/ 2147483647 h 275"/>
              <a:gd name="T66" fmla="*/ 2147483647 w 206"/>
              <a:gd name="T67" fmla="*/ 2147483647 h 275"/>
              <a:gd name="T68" fmla="*/ 2147483647 w 206"/>
              <a:gd name="T69" fmla="*/ 2147483647 h 275"/>
              <a:gd name="T70" fmla="*/ 2147483647 w 206"/>
              <a:gd name="T71" fmla="*/ 2147483647 h 275"/>
              <a:gd name="T72" fmla="*/ 2147483647 w 206"/>
              <a:gd name="T73" fmla="*/ 2147483647 h 275"/>
              <a:gd name="T74" fmla="*/ 2147483647 w 206"/>
              <a:gd name="T75" fmla="*/ 2147483647 h 275"/>
              <a:gd name="T76" fmla="*/ 2147483647 w 206"/>
              <a:gd name="T77" fmla="*/ 2147483647 h 275"/>
              <a:gd name="T78" fmla="*/ 2147483647 w 206"/>
              <a:gd name="T79" fmla="*/ 2147483647 h 275"/>
              <a:gd name="T80" fmla="*/ 2147483647 w 206"/>
              <a:gd name="T81" fmla="*/ 2147483647 h 275"/>
              <a:gd name="T82" fmla="*/ 2147483647 w 206"/>
              <a:gd name="T83" fmla="*/ 2147483647 h 275"/>
              <a:gd name="T84" fmla="*/ 2147483647 w 206"/>
              <a:gd name="T85" fmla="*/ 2147483647 h 275"/>
              <a:gd name="T86" fmla="*/ 2147483647 w 206"/>
              <a:gd name="T87" fmla="*/ 2147483647 h 275"/>
              <a:gd name="T88" fmla="*/ 2147483647 w 206"/>
              <a:gd name="T89" fmla="*/ 2147483647 h 275"/>
              <a:gd name="T90" fmla="*/ 2147483647 w 206"/>
              <a:gd name="T91" fmla="*/ 2147483647 h 275"/>
              <a:gd name="T92" fmla="*/ 2147483647 w 206"/>
              <a:gd name="T93" fmla="*/ 2147483647 h 275"/>
              <a:gd name="T94" fmla="*/ 2147483647 w 206"/>
              <a:gd name="T95" fmla="*/ 2147483647 h 275"/>
              <a:gd name="T96" fmla="*/ 2147483647 w 206"/>
              <a:gd name="T97" fmla="*/ 2147483647 h 275"/>
              <a:gd name="T98" fmla="*/ 2147483647 w 206"/>
              <a:gd name="T99" fmla="*/ 2147483647 h 275"/>
              <a:gd name="T100" fmla="*/ 2147483647 w 206"/>
              <a:gd name="T101" fmla="*/ 2147483647 h 275"/>
              <a:gd name="T102" fmla="*/ 2147483647 w 206"/>
              <a:gd name="T103" fmla="*/ 2147483647 h 275"/>
              <a:gd name="T104" fmla="*/ 0 w 206"/>
              <a:gd name="T105" fmla="*/ 2147483647 h 275"/>
              <a:gd name="T106" fmla="*/ 2147483647 w 206"/>
              <a:gd name="T107" fmla="*/ 2147483647 h 275"/>
              <a:gd name="T108" fmla="*/ 2147483647 w 206"/>
              <a:gd name="T109" fmla="*/ 2147483647 h 275"/>
              <a:gd name="T110" fmla="*/ 2147483647 w 206"/>
              <a:gd name="T111" fmla="*/ 2147483647 h 275"/>
              <a:gd name="T112" fmla="*/ 2147483647 w 206"/>
              <a:gd name="T113" fmla="*/ 2147483647 h 275"/>
              <a:gd name="T114" fmla="*/ 2147483647 w 206"/>
              <a:gd name="T115" fmla="*/ 2147483647 h 27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06"/>
              <a:gd name="T175" fmla="*/ 0 h 275"/>
              <a:gd name="T176" fmla="*/ 206 w 206"/>
              <a:gd name="T177" fmla="*/ 275 h 27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06" h="275">
                <a:moveTo>
                  <a:pt x="36" y="151"/>
                </a:moveTo>
                <a:cubicBezTo>
                  <a:pt x="41" y="157"/>
                  <a:pt x="43" y="146"/>
                  <a:pt x="47" y="143"/>
                </a:cubicBezTo>
                <a:cubicBezTo>
                  <a:pt x="51" y="140"/>
                  <a:pt x="55" y="137"/>
                  <a:pt x="57" y="135"/>
                </a:cubicBezTo>
                <a:cubicBezTo>
                  <a:pt x="61" y="133"/>
                  <a:pt x="62" y="131"/>
                  <a:pt x="66" y="131"/>
                </a:cubicBezTo>
                <a:cubicBezTo>
                  <a:pt x="71" y="132"/>
                  <a:pt x="81" y="142"/>
                  <a:pt x="87" y="141"/>
                </a:cubicBezTo>
                <a:cubicBezTo>
                  <a:pt x="92" y="141"/>
                  <a:pt x="97" y="130"/>
                  <a:pt x="98" y="126"/>
                </a:cubicBezTo>
                <a:cubicBezTo>
                  <a:pt x="99" y="121"/>
                  <a:pt x="94" y="116"/>
                  <a:pt x="95" y="114"/>
                </a:cubicBezTo>
                <a:cubicBezTo>
                  <a:pt x="98" y="111"/>
                  <a:pt x="103" y="115"/>
                  <a:pt x="107" y="113"/>
                </a:cubicBezTo>
                <a:cubicBezTo>
                  <a:pt x="110" y="113"/>
                  <a:pt x="115" y="110"/>
                  <a:pt x="117" y="105"/>
                </a:cubicBezTo>
                <a:cubicBezTo>
                  <a:pt x="119" y="99"/>
                  <a:pt x="117" y="87"/>
                  <a:pt x="120" y="79"/>
                </a:cubicBezTo>
                <a:cubicBezTo>
                  <a:pt x="123" y="71"/>
                  <a:pt x="132" y="64"/>
                  <a:pt x="135" y="57"/>
                </a:cubicBezTo>
                <a:cubicBezTo>
                  <a:pt x="138" y="49"/>
                  <a:pt x="137" y="39"/>
                  <a:pt x="139" y="31"/>
                </a:cubicBezTo>
                <a:cubicBezTo>
                  <a:pt x="140" y="23"/>
                  <a:pt x="141" y="14"/>
                  <a:pt x="145" y="11"/>
                </a:cubicBezTo>
                <a:cubicBezTo>
                  <a:pt x="149" y="7"/>
                  <a:pt x="157" y="8"/>
                  <a:pt x="160" y="9"/>
                </a:cubicBezTo>
                <a:cubicBezTo>
                  <a:pt x="167" y="0"/>
                  <a:pt x="159" y="10"/>
                  <a:pt x="163" y="20"/>
                </a:cubicBezTo>
                <a:cubicBezTo>
                  <a:pt x="165" y="24"/>
                  <a:pt x="167" y="30"/>
                  <a:pt x="169" y="35"/>
                </a:cubicBezTo>
                <a:cubicBezTo>
                  <a:pt x="172" y="40"/>
                  <a:pt x="173" y="49"/>
                  <a:pt x="178" y="52"/>
                </a:cubicBezTo>
                <a:cubicBezTo>
                  <a:pt x="184" y="55"/>
                  <a:pt x="202" y="50"/>
                  <a:pt x="203" y="53"/>
                </a:cubicBezTo>
                <a:cubicBezTo>
                  <a:pt x="206" y="56"/>
                  <a:pt x="197" y="65"/>
                  <a:pt x="194" y="70"/>
                </a:cubicBezTo>
                <a:cubicBezTo>
                  <a:pt x="191" y="74"/>
                  <a:pt x="185" y="75"/>
                  <a:pt x="183" y="80"/>
                </a:cubicBezTo>
                <a:cubicBezTo>
                  <a:pt x="181" y="84"/>
                  <a:pt x="185" y="93"/>
                  <a:pt x="184" y="96"/>
                </a:cubicBezTo>
                <a:cubicBezTo>
                  <a:pt x="182" y="99"/>
                  <a:pt x="179" y="97"/>
                  <a:pt x="175" y="99"/>
                </a:cubicBezTo>
                <a:cubicBezTo>
                  <a:pt x="172" y="101"/>
                  <a:pt x="166" y="104"/>
                  <a:pt x="164" y="107"/>
                </a:cubicBezTo>
                <a:cubicBezTo>
                  <a:pt x="161" y="109"/>
                  <a:pt x="162" y="113"/>
                  <a:pt x="159" y="115"/>
                </a:cubicBezTo>
                <a:cubicBezTo>
                  <a:pt x="155" y="118"/>
                  <a:pt x="146" y="122"/>
                  <a:pt x="141" y="125"/>
                </a:cubicBezTo>
                <a:cubicBezTo>
                  <a:pt x="137" y="127"/>
                  <a:pt x="136" y="131"/>
                  <a:pt x="133" y="133"/>
                </a:cubicBezTo>
                <a:cubicBezTo>
                  <a:pt x="130" y="135"/>
                  <a:pt x="127" y="137"/>
                  <a:pt x="124" y="139"/>
                </a:cubicBezTo>
                <a:cubicBezTo>
                  <a:pt x="114" y="159"/>
                  <a:pt x="119" y="141"/>
                  <a:pt x="115" y="145"/>
                </a:cubicBezTo>
                <a:cubicBezTo>
                  <a:pt x="112" y="147"/>
                  <a:pt x="114" y="156"/>
                  <a:pt x="113" y="160"/>
                </a:cubicBezTo>
                <a:cubicBezTo>
                  <a:pt x="110" y="163"/>
                  <a:pt x="106" y="163"/>
                  <a:pt x="105" y="166"/>
                </a:cubicBezTo>
                <a:cubicBezTo>
                  <a:pt x="103" y="169"/>
                  <a:pt x="103" y="173"/>
                  <a:pt x="100" y="175"/>
                </a:cubicBezTo>
                <a:cubicBezTo>
                  <a:pt x="99" y="177"/>
                  <a:pt x="93" y="176"/>
                  <a:pt x="93" y="179"/>
                </a:cubicBezTo>
                <a:cubicBezTo>
                  <a:pt x="92" y="181"/>
                  <a:pt x="97" y="183"/>
                  <a:pt x="96" y="189"/>
                </a:cubicBezTo>
                <a:cubicBezTo>
                  <a:pt x="95" y="195"/>
                  <a:pt x="91" y="206"/>
                  <a:pt x="89" y="213"/>
                </a:cubicBezTo>
                <a:cubicBezTo>
                  <a:pt x="86" y="219"/>
                  <a:pt x="85" y="224"/>
                  <a:pt x="85" y="229"/>
                </a:cubicBezTo>
                <a:cubicBezTo>
                  <a:pt x="85" y="234"/>
                  <a:pt x="90" y="238"/>
                  <a:pt x="89" y="241"/>
                </a:cubicBezTo>
                <a:cubicBezTo>
                  <a:pt x="88" y="244"/>
                  <a:pt x="79" y="248"/>
                  <a:pt x="77" y="249"/>
                </a:cubicBezTo>
                <a:cubicBezTo>
                  <a:pt x="75" y="250"/>
                  <a:pt x="79" y="248"/>
                  <a:pt x="77" y="249"/>
                </a:cubicBezTo>
                <a:cubicBezTo>
                  <a:pt x="75" y="250"/>
                  <a:pt x="69" y="254"/>
                  <a:pt x="66" y="256"/>
                </a:cubicBezTo>
                <a:cubicBezTo>
                  <a:pt x="63" y="258"/>
                  <a:pt x="60" y="260"/>
                  <a:pt x="57" y="263"/>
                </a:cubicBezTo>
                <a:cubicBezTo>
                  <a:pt x="55" y="267"/>
                  <a:pt x="56" y="272"/>
                  <a:pt x="53" y="274"/>
                </a:cubicBezTo>
                <a:cubicBezTo>
                  <a:pt x="50" y="274"/>
                  <a:pt x="45" y="275"/>
                  <a:pt x="42" y="272"/>
                </a:cubicBezTo>
                <a:cubicBezTo>
                  <a:pt x="39" y="271"/>
                  <a:pt x="36" y="266"/>
                  <a:pt x="34" y="262"/>
                </a:cubicBezTo>
                <a:cubicBezTo>
                  <a:pt x="33" y="258"/>
                  <a:pt x="35" y="253"/>
                  <a:pt x="33" y="249"/>
                </a:cubicBezTo>
                <a:cubicBezTo>
                  <a:pt x="32" y="245"/>
                  <a:pt x="29" y="240"/>
                  <a:pt x="27" y="237"/>
                </a:cubicBezTo>
                <a:cubicBezTo>
                  <a:pt x="25" y="235"/>
                  <a:pt x="22" y="234"/>
                  <a:pt x="20" y="231"/>
                </a:cubicBezTo>
                <a:cubicBezTo>
                  <a:pt x="18" y="229"/>
                  <a:pt x="14" y="225"/>
                  <a:pt x="15" y="220"/>
                </a:cubicBezTo>
                <a:cubicBezTo>
                  <a:pt x="15" y="215"/>
                  <a:pt x="20" y="211"/>
                  <a:pt x="23" y="205"/>
                </a:cubicBezTo>
                <a:cubicBezTo>
                  <a:pt x="26" y="198"/>
                  <a:pt x="33" y="189"/>
                  <a:pt x="32" y="182"/>
                </a:cubicBezTo>
                <a:cubicBezTo>
                  <a:pt x="31" y="175"/>
                  <a:pt x="19" y="168"/>
                  <a:pt x="18" y="162"/>
                </a:cubicBezTo>
                <a:cubicBezTo>
                  <a:pt x="17" y="157"/>
                  <a:pt x="25" y="150"/>
                  <a:pt x="23" y="149"/>
                </a:cubicBezTo>
                <a:cubicBezTo>
                  <a:pt x="22" y="148"/>
                  <a:pt x="14" y="156"/>
                  <a:pt x="10" y="155"/>
                </a:cubicBezTo>
                <a:cubicBezTo>
                  <a:pt x="6" y="155"/>
                  <a:pt x="0" y="147"/>
                  <a:pt x="0" y="149"/>
                </a:cubicBezTo>
                <a:cubicBezTo>
                  <a:pt x="0" y="150"/>
                  <a:pt x="4" y="161"/>
                  <a:pt x="8" y="166"/>
                </a:cubicBezTo>
                <a:cubicBezTo>
                  <a:pt x="11" y="170"/>
                  <a:pt x="17" y="173"/>
                  <a:pt x="20" y="174"/>
                </a:cubicBezTo>
                <a:cubicBezTo>
                  <a:pt x="24" y="176"/>
                  <a:pt x="24" y="174"/>
                  <a:pt x="26" y="173"/>
                </a:cubicBezTo>
                <a:cubicBezTo>
                  <a:pt x="29" y="172"/>
                  <a:pt x="35" y="172"/>
                  <a:pt x="38" y="169"/>
                </a:cubicBezTo>
                <a:cubicBezTo>
                  <a:pt x="39" y="165"/>
                  <a:pt x="36" y="154"/>
                  <a:pt x="36" y="151"/>
                </a:cubicBezTo>
                <a:close/>
              </a:path>
            </a:pathLst>
          </a:custGeom>
          <a:noFill/>
          <a:ln w="1651" cap="flat" cmpd="sng">
            <a:solidFill>
              <a:srgbClr val="00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p>
            <a:pPr eaLnBrk="0" hangingPunct="0"/>
            <a:endParaRPr lang="en-US" sz="1800">
              <a:solidFill>
                <a:srgbClr val="000000"/>
              </a:solidFill>
            </a:endParaRPr>
          </a:p>
        </p:txBody>
      </p:sp>
      <p:sp>
        <p:nvSpPr>
          <p:cNvPr id="4162" name="Text Box 121"/>
          <p:cNvSpPr txBox="1">
            <a:spLocks noChangeArrowheads="1"/>
          </p:cNvSpPr>
          <p:nvPr/>
        </p:nvSpPr>
        <p:spPr bwMode="auto">
          <a:xfrm>
            <a:off x="1558925" y="4402138"/>
            <a:ext cx="355600" cy="192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a:lnSpc>
                <a:spcPct val="100000"/>
              </a:lnSpc>
              <a:spcBef>
                <a:spcPct val="0"/>
              </a:spcBef>
              <a:buClrTx/>
              <a:buSzTx/>
              <a:buFontTx/>
              <a:buNone/>
            </a:pPr>
            <a:r>
              <a:rPr lang="en-US" altLang="en-US" sz="1000" b="1">
                <a:solidFill>
                  <a:srgbClr val="000000"/>
                </a:solidFill>
                <a:latin typeface="Arial" charset="0"/>
                <a:cs typeface="Times New Roman" pitchFamily="18" charset="0"/>
              </a:rPr>
              <a:t>Guam</a:t>
            </a:r>
          </a:p>
        </p:txBody>
      </p:sp>
      <p:sp>
        <p:nvSpPr>
          <p:cNvPr id="4163" name="Text Box 122"/>
          <p:cNvSpPr txBox="1">
            <a:spLocks noChangeArrowheads="1"/>
          </p:cNvSpPr>
          <p:nvPr/>
        </p:nvSpPr>
        <p:spPr bwMode="auto">
          <a:xfrm>
            <a:off x="1855788" y="2859088"/>
            <a:ext cx="355600"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a:lnSpc>
                <a:spcPct val="100000"/>
              </a:lnSpc>
              <a:spcBef>
                <a:spcPct val="0"/>
              </a:spcBef>
              <a:buClrTx/>
              <a:buSzTx/>
              <a:buFontTx/>
              <a:buNone/>
            </a:pPr>
            <a:r>
              <a:rPr lang="en-US" altLang="en-US" sz="1000" b="1">
                <a:solidFill>
                  <a:srgbClr val="000000"/>
                </a:solidFill>
                <a:latin typeface="Arial" charset="0"/>
                <a:cs typeface="Times New Roman" pitchFamily="18" charset="0"/>
              </a:rPr>
              <a:t>Hawaii</a:t>
            </a:r>
          </a:p>
        </p:txBody>
      </p:sp>
      <p:sp>
        <p:nvSpPr>
          <p:cNvPr id="4164" name="Text Box 123"/>
          <p:cNvSpPr txBox="1">
            <a:spLocks noChangeArrowheads="1"/>
          </p:cNvSpPr>
          <p:nvPr/>
        </p:nvSpPr>
        <p:spPr bwMode="auto">
          <a:xfrm>
            <a:off x="2092325" y="3887788"/>
            <a:ext cx="355600" cy="192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a:lnSpc>
                <a:spcPct val="100000"/>
              </a:lnSpc>
              <a:spcBef>
                <a:spcPct val="0"/>
              </a:spcBef>
              <a:buClrTx/>
              <a:buSzTx/>
              <a:buFontTx/>
              <a:buNone/>
            </a:pPr>
            <a:r>
              <a:rPr lang="en-US" altLang="en-US" sz="1000" b="1">
                <a:solidFill>
                  <a:srgbClr val="000000"/>
                </a:solidFill>
                <a:latin typeface="Arial" charset="0"/>
                <a:cs typeface="Times New Roman" pitchFamily="18" charset="0"/>
              </a:rPr>
              <a:t>Northern</a:t>
            </a:r>
          </a:p>
          <a:p>
            <a:pPr>
              <a:lnSpc>
                <a:spcPct val="100000"/>
              </a:lnSpc>
              <a:spcBef>
                <a:spcPct val="0"/>
              </a:spcBef>
              <a:buClrTx/>
              <a:buSzTx/>
              <a:buFontTx/>
              <a:buNone/>
            </a:pPr>
            <a:r>
              <a:rPr lang="en-US" altLang="en-US" sz="1000" b="1">
                <a:solidFill>
                  <a:srgbClr val="000000"/>
                </a:solidFill>
                <a:latin typeface="Arial" charset="0"/>
                <a:cs typeface="Times New Roman" pitchFamily="18" charset="0"/>
              </a:rPr>
              <a:t>Marianas</a:t>
            </a:r>
          </a:p>
        </p:txBody>
      </p:sp>
      <p:sp>
        <p:nvSpPr>
          <p:cNvPr id="4165" name="Text Box 124"/>
          <p:cNvSpPr txBox="1">
            <a:spLocks noChangeArrowheads="1"/>
          </p:cNvSpPr>
          <p:nvPr/>
        </p:nvSpPr>
        <p:spPr bwMode="auto">
          <a:xfrm>
            <a:off x="1558925" y="1831975"/>
            <a:ext cx="236538" cy="12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a:lnSpc>
                <a:spcPct val="100000"/>
              </a:lnSpc>
              <a:spcBef>
                <a:spcPct val="0"/>
              </a:spcBef>
              <a:buClrTx/>
              <a:buSzTx/>
              <a:buFontTx/>
              <a:buNone/>
            </a:pPr>
            <a:r>
              <a:rPr lang="en-US" altLang="en-US" sz="1000" b="1">
                <a:solidFill>
                  <a:srgbClr val="000000"/>
                </a:solidFill>
                <a:latin typeface="Arial" charset="0"/>
                <a:cs typeface="Times New Roman" pitchFamily="18" charset="0"/>
              </a:rPr>
              <a:t>AK</a:t>
            </a:r>
          </a:p>
        </p:txBody>
      </p:sp>
      <p:sp>
        <p:nvSpPr>
          <p:cNvPr id="4166" name="Text Box 125"/>
          <p:cNvSpPr txBox="1">
            <a:spLocks noChangeArrowheads="1"/>
          </p:cNvSpPr>
          <p:nvPr/>
        </p:nvSpPr>
        <p:spPr bwMode="auto">
          <a:xfrm>
            <a:off x="3754438" y="2024063"/>
            <a:ext cx="236537" cy="12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a:lnSpc>
                <a:spcPct val="100000"/>
              </a:lnSpc>
              <a:spcBef>
                <a:spcPct val="0"/>
              </a:spcBef>
              <a:buClrTx/>
              <a:buSzTx/>
              <a:buFontTx/>
              <a:buNone/>
            </a:pPr>
            <a:r>
              <a:rPr lang="en-US" altLang="en-US" sz="1000" b="1" dirty="0">
                <a:solidFill>
                  <a:srgbClr val="000000"/>
                </a:solidFill>
                <a:latin typeface="Arial" charset="0"/>
                <a:cs typeface="Times New Roman" pitchFamily="18" charset="0"/>
              </a:rPr>
              <a:t>MT</a:t>
            </a:r>
          </a:p>
        </p:txBody>
      </p:sp>
      <p:sp>
        <p:nvSpPr>
          <p:cNvPr id="4167" name="Text Box 126"/>
          <p:cNvSpPr txBox="1">
            <a:spLocks noChangeArrowheads="1"/>
          </p:cNvSpPr>
          <p:nvPr/>
        </p:nvSpPr>
        <p:spPr bwMode="auto">
          <a:xfrm>
            <a:off x="3338513" y="2409825"/>
            <a:ext cx="236537" cy="19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a:lnSpc>
                <a:spcPct val="100000"/>
              </a:lnSpc>
              <a:spcBef>
                <a:spcPct val="0"/>
              </a:spcBef>
              <a:buClrTx/>
              <a:buSzTx/>
              <a:buFontTx/>
              <a:buNone/>
            </a:pPr>
            <a:r>
              <a:rPr lang="en-US" altLang="en-US" sz="1000" b="1">
                <a:solidFill>
                  <a:srgbClr val="000000"/>
                </a:solidFill>
                <a:latin typeface="Arial" charset="0"/>
                <a:cs typeface="Times New Roman" pitchFamily="18" charset="0"/>
              </a:rPr>
              <a:t>ID</a:t>
            </a:r>
          </a:p>
        </p:txBody>
      </p:sp>
      <p:sp>
        <p:nvSpPr>
          <p:cNvPr id="4168" name="Text Box 127"/>
          <p:cNvSpPr txBox="1">
            <a:spLocks noChangeArrowheads="1"/>
          </p:cNvSpPr>
          <p:nvPr/>
        </p:nvSpPr>
        <p:spPr bwMode="auto">
          <a:xfrm>
            <a:off x="2922588" y="1831975"/>
            <a:ext cx="238125" cy="12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a:lnSpc>
                <a:spcPct val="100000"/>
              </a:lnSpc>
              <a:spcBef>
                <a:spcPct val="0"/>
              </a:spcBef>
              <a:buClrTx/>
              <a:buSzTx/>
              <a:buFontTx/>
              <a:buNone/>
            </a:pPr>
            <a:r>
              <a:rPr lang="en-US" altLang="en-US" sz="1000" b="1">
                <a:solidFill>
                  <a:srgbClr val="000000"/>
                </a:solidFill>
                <a:latin typeface="Arial" charset="0"/>
                <a:cs typeface="Times New Roman" pitchFamily="18" charset="0"/>
              </a:rPr>
              <a:t>WA</a:t>
            </a:r>
          </a:p>
        </p:txBody>
      </p:sp>
      <p:sp>
        <p:nvSpPr>
          <p:cNvPr id="4169" name="Text Box 128"/>
          <p:cNvSpPr txBox="1">
            <a:spLocks noChangeArrowheads="1"/>
          </p:cNvSpPr>
          <p:nvPr/>
        </p:nvSpPr>
        <p:spPr bwMode="auto">
          <a:xfrm>
            <a:off x="3932238" y="2987675"/>
            <a:ext cx="236537" cy="12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a:lnSpc>
                <a:spcPct val="100000"/>
              </a:lnSpc>
              <a:spcBef>
                <a:spcPct val="0"/>
              </a:spcBef>
              <a:buClrTx/>
              <a:buSzTx/>
              <a:buFontTx/>
              <a:buNone/>
            </a:pPr>
            <a:r>
              <a:rPr lang="en-US" altLang="en-US" sz="1000" b="1">
                <a:solidFill>
                  <a:srgbClr val="000000"/>
                </a:solidFill>
                <a:latin typeface="Arial" charset="0"/>
                <a:cs typeface="Times New Roman" pitchFamily="18" charset="0"/>
              </a:rPr>
              <a:t>CO</a:t>
            </a:r>
          </a:p>
        </p:txBody>
      </p:sp>
      <p:sp>
        <p:nvSpPr>
          <p:cNvPr id="4170" name="Text Box 129"/>
          <p:cNvSpPr txBox="1">
            <a:spLocks noChangeArrowheads="1"/>
          </p:cNvSpPr>
          <p:nvPr/>
        </p:nvSpPr>
        <p:spPr bwMode="auto">
          <a:xfrm>
            <a:off x="3813175" y="2474913"/>
            <a:ext cx="236538" cy="12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a:lnSpc>
                <a:spcPct val="100000"/>
              </a:lnSpc>
              <a:spcBef>
                <a:spcPct val="0"/>
              </a:spcBef>
              <a:buClrTx/>
              <a:buSzTx/>
              <a:buFontTx/>
              <a:buNone/>
            </a:pPr>
            <a:r>
              <a:rPr lang="en-US" altLang="en-US" sz="1000" b="1" dirty="0">
                <a:solidFill>
                  <a:srgbClr val="000000"/>
                </a:solidFill>
                <a:latin typeface="Arial" charset="0"/>
                <a:cs typeface="Times New Roman" pitchFamily="18" charset="0"/>
              </a:rPr>
              <a:t>WY</a:t>
            </a:r>
          </a:p>
        </p:txBody>
      </p:sp>
      <p:sp>
        <p:nvSpPr>
          <p:cNvPr id="4171" name="Text Box 130"/>
          <p:cNvSpPr txBox="1">
            <a:spLocks noChangeArrowheads="1"/>
          </p:cNvSpPr>
          <p:nvPr/>
        </p:nvSpPr>
        <p:spPr bwMode="auto">
          <a:xfrm>
            <a:off x="2922588" y="2795588"/>
            <a:ext cx="238125" cy="12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a:lnSpc>
                <a:spcPct val="100000"/>
              </a:lnSpc>
              <a:spcBef>
                <a:spcPct val="0"/>
              </a:spcBef>
              <a:buClrTx/>
              <a:buSzTx/>
              <a:buFontTx/>
              <a:buNone/>
            </a:pPr>
            <a:r>
              <a:rPr lang="en-US" altLang="en-US" sz="1000" b="1" dirty="0">
                <a:solidFill>
                  <a:srgbClr val="000000"/>
                </a:solidFill>
                <a:latin typeface="Arial" charset="0"/>
                <a:cs typeface="Times New Roman" pitchFamily="18" charset="0"/>
              </a:rPr>
              <a:t>NV</a:t>
            </a:r>
          </a:p>
        </p:txBody>
      </p:sp>
      <p:sp>
        <p:nvSpPr>
          <p:cNvPr id="4172" name="Text Box 131"/>
          <p:cNvSpPr txBox="1">
            <a:spLocks noChangeArrowheads="1"/>
          </p:cNvSpPr>
          <p:nvPr/>
        </p:nvSpPr>
        <p:spPr bwMode="auto">
          <a:xfrm>
            <a:off x="2625725" y="3116263"/>
            <a:ext cx="238125" cy="12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a:lnSpc>
                <a:spcPct val="100000"/>
              </a:lnSpc>
              <a:spcBef>
                <a:spcPct val="0"/>
              </a:spcBef>
              <a:buClrTx/>
              <a:buSzTx/>
              <a:buFontTx/>
              <a:buNone/>
            </a:pPr>
            <a:r>
              <a:rPr lang="en-US" altLang="en-US" sz="1000" b="1">
                <a:solidFill>
                  <a:srgbClr val="000000"/>
                </a:solidFill>
                <a:latin typeface="Arial" charset="0"/>
                <a:cs typeface="Times New Roman" pitchFamily="18" charset="0"/>
              </a:rPr>
              <a:t>CA</a:t>
            </a:r>
          </a:p>
        </p:txBody>
      </p:sp>
      <p:sp>
        <p:nvSpPr>
          <p:cNvPr id="4173" name="Text Box 132"/>
          <p:cNvSpPr txBox="1">
            <a:spLocks noChangeArrowheads="1"/>
          </p:cNvSpPr>
          <p:nvPr/>
        </p:nvSpPr>
        <p:spPr bwMode="auto">
          <a:xfrm>
            <a:off x="3871913" y="3567113"/>
            <a:ext cx="238125" cy="12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a:lnSpc>
                <a:spcPct val="100000"/>
              </a:lnSpc>
              <a:spcBef>
                <a:spcPct val="0"/>
              </a:spcBef>
              <a:buClrTx/>
              <a:buSzTx/>
              <a:buFontTx/>
              <a:buNone/>
            </a:pPr>
            <a:r>
              <a:rPr lang="en-US" altLang="en-US" sz="1000" b="1">
                <a:solidFill>
                  <a:srgbClr val="000000"/>
                </a:solidFill>
                <a:latin typeface="Arial" charset="0"/>
                <a:cs typeface="Times New Roman" pitchFamily="18" charset="0"/>
              </a:rPr>
              <a:t>NM</a:t>
            </a:r>
          </a:p>
        </p:txBody>
      </p:sp>
      <p:sp>
        <p:nvSpPr>
          <p:cNvPr id="4174" name="Text Box 133"/>
          <p:cNvSpPr txBox="1">
            <a:spLocks noChangeArrowheads="1"/>
          </p:cNvSpPr>
          <p:nvPr/>
        </p:nvSpPr>
        <p:spPr bwMode="auto">
          <a:xfrm>
            <a:off x="3338513" y="3567113"/>
            <a:ext cx="236537" cy="12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a:lnSpc>
                <a:spcPct val="100000"/>
              </a:lnSpc>
              <a:spcBef>
                <a:spcPct val="0"/>
              </a:spcBef>
              <a:buClrTx/>
              <a:buSzTx/>
              <a:buFontTx/>
              <a:buNone/>
            </a:pPr>
            <a:r>
              <a:rPr lang="en-US" altLang="en-US" sz="1000" b="1">
                <a:solidFill>
                  <a:srgbClr val="000000"/>
                </a:solidFill>
                <a:latin typeface="Arial" charset="0"/>
                <a:cs typeface="Times New Roman" pitchFamily="18" charset="0"/>
              </a:rPr>
              <a:t>AZ</a:t>
            </a:r>
          </a:p>
        </p:txBody>
      </p:sp>
      <p:sp>
        <p:nvSpPr>
          <p:cNvPr id="4175" name="Text Box 134"/>
          <p:cNvSpPr txBox="1">
            <a:spLocks noChangeArrowheads="1"/>
          </p:cNvSpPr>
          <p:nvPr/>
        </p:nvSpPr>
        <p:spPr bwMode="auto">
          <a:xfrm>
            <a:off x="4940300" y="2089150"/>
            <a:ext cx="238125" cy="12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a:lnSpc>
                <a:spcPct val="100000"/>
              </a:lnSpc>
              <a:spcBef>
                <a:spcPct val="0"/>
              </a:spcBef>
              <a:buClrTx/>
              <a:buSzTx/>
              <a:buFontTx/>
              <a:buNone/>
            </a:pPr>
            <a:r>
              <a:rPr lang="en-US" altLang="en-US" sz="1000" b="1">
                <a:solidFill>
                  <a:srgbClr val="000000"/>
                </a:solidFill>
                <a:latin typeface="Arial" charset="0"/>
                <a:cs typeface="Times New Roman" pitchFamily="18" charset="0"/>
              </a:rPr>
              <a:t>MN</a:t>
            </a:r>
          </a:p>
        </p:txBody>
      </p:sp>
      <p:sp>
        <p:nvSpPr>
          <p:cNvPr id="4176" name="Text Box 135"/>
          <p:cNvSpPr txBox="1">
            <a:spLocks noChangeArrowheads="1"/>
          </p:cNvSpPr>
          <p:nvPr/>
        </p:nvSpPr>
        <p:spPr bwMode="auto">
          <a:xfrm>
            <a:off x="4584700" y="3116263"/>
            <a:ext cx="236538" cy="12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a:lnSpc>
                <a:spcPct val="100000"/>
              </a:lnSpc>
              <a:spcBef>
                <a:spcPct val="0"/>
              </a:spcBef>
              <a:buClrTx/>
              <a:buSzTx/>
              <a:buFontTx/>
              <a:buNone/>
            </a:pPr>
            <a:r>
              <a:rPr lang="en-US" altLang="en-US" sz="1000" b="1" dirty="0">
                <a:solidFill>
                  <a:srgbClr val="000000"/>
                </a:solidFill>
                <a:latin typeface="Arial" charset="0"/>
                <a:cs typeface="Times New Roman" pitchFamily="18" charset="0"/>
              </a:rPr>
              <a:t>KS</a:t>
            </a:r>
          </a:p>
        </p:txBody>
      </p:sp>
      <p:sp>
        <p:nvSpPr>
          <p:cNvPr id="4177" name="Text Box 136"/>
          <p:cNvSpPr txBox="1">
            <a:spLocks noChangeArrowheads="1"/>
          </p:cNvSpPr>
          <p:nvPr/>
        </p:nvSpPr>
        <p:spPr bwMode="auto">
          <a:xfrm>
            <a:off x="4524375" y="3951288"/>
            <a:ext cx="238125" cy="12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a:lnSpc>
                <a:spcPct val="100000"/>
              </a:lnSpc>
              <a:spcBef>
                <a:spcPct val="0"/>
              </a:spcBef>
              <a:buClrTx/>
              <a:buSzTx/>
              <a:buFontTx/>
              <a:buNone/>
            </a:pPr>
            <a:r>
              <a:rPr lang="en-US" altLang="en-US" sz="1000" b="1">
                <a:solidFill>
                  <a:srgbClr val="000000"/>
                </a:solidFill>
                <a:latin typeface="Arial" charset="0"/>
                <a:cs typeface="Times New Roman" pitchFamily="18" charset="0"/>
              </a:rPr>
              <a:t>TX</a:t>
            </a:r>
          </a:p>
        </p:txBody>
      </p:sp>
      <p:sp>
        <p:nvSpPr>
          <p:cNvPr id="4178" name="Text Box 137"/>
          <p:cNvSpPr txBox="1">
            <a:spLocks noChangeArrowheads="1"/>
          </p:cNvSpPr>
          <p:nvPr/>
        </p:nvSpPr>
        <p:spPr bwMode="auto">
          <a:xfrm>
            <a:off x="5059363" y="2667000"/>
            <a:ext cx="236537" cy="12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a:lnSpc>
                <a:spcPct val="100000"/>
              </a:lnSpc>
              <a:spcBef>
                <a:spcPct val="0"/>
              </a:spcBef>
              <a:buClrTx/>
              <a:buSzTx/>
              <a:buFontTx/>
              <a:buNone/>
            </a:pPr>
            <a:r>
              <a:rPr lang="en-US" altLang="en-US" sz="1000" b="1" dirty="0">
                <a:solidFill>
                  <a:srgbClr val="000000"/>
                </a:solidFill>
                <a:latin typeface="Arial" charset="0"/>
                <a:cs typeface="Times New Roman" pitchFamily="18" charset="0"/>
              </a:rPr>
              <a:t>IA</a:t>
            </a:r>
          </a:p>
        </p:txBody>
      </p:sp>
      <p:sp>
        <p:nvSpPr>
          <p:cNvPr id="4179" name="Text Box 138"/>
          <p:cNvSpPr txBox="1">
            <a:spLocks noChangeArrowheads="1"/>
          </p:cNvSpPr>
          <p:nvPr/>
        </p:nvSpPr>
        <p:spPr bwMode="auto">
          <a:xfrm>
            <a:off x="5356225" y="2346325"/>
            <a:ext cx="236538" cy="12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a:lnSpc>
                <a:spcPct val="100000"/>
              </a:lnSpc>
              <a:spcBef>
                <a:spcPct val="0"/>
              </a:spcBef>
              <a:buClrTx/>
              <a:buSzTx/>
              <a:buFontTx/>
              <a:buNone/>
            </a:pPr>
            <a:r>
              <a:rPr lang="en-US" altLang="en-US" sz="1000" b="1">
                <a:solidFill>
                  <a:srgbClr val="000000"/>
                </a:solidFill>
                <a:latin typeface="Arial" charset="0"/>
                <a:cs typeface="Times New Roman" pitchFamily="18" charset="0"/>
              </a:rPr>
              <a:t>WI</a:t>
            </a:r>
          </a:p>
        </p:txBody>
      </p:sp>
      <p:sp>
        <p:nvSpPr>
          <p:cNvPr id="4180" name="Text Box 139"/>
          <p:cNvSpPr txBox="1">
            <a:spLocks noChangeArrowheads="1"/>
          </p:cNvSpPr>
          <p:nvPr/>
        </p:nvSpPr>
        <p:spPr bwMode="auto">
          <a:xfrm>
            <a:off x="5473700" y="2859088"/>
            <a:ext cx="238125" cy="12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a:lnSpc>
                <a:spcPct val="100000"/>
              </a:lnSpc>
              <a:spcBef>
                <a:spcPct val="0"/>
              </a:spcBef>
              <a:buClrTx/>
              <a:buSzTx/>
              <a:buFontTx/>
              <a:buNone/>
            </a:pPr>
            <a:r>
              <a:rPr lang="en-US" altLang="en-US" sz="1000" b="1">
                <a:solidFill>
                  <a:srgbClr val="000000"/>
                </a:solidFill>
                <a:latin typeface="Arial" charset="0"/>
                <a:cs typeface="Times New Roman" pitchFamily="18" charset="0"/>
              </a:rPr>
              <a:t>IL</a:t>
            </a:r>
          </a:p>
        </p:txBody>
      </p:sp>
      <p:sp>
        <p:nvSpPr>
          <p:cNvPr id="4181" name="Text Box 140"/>
          <p:cNvSpPr txBox="1">
            <a:spLocks noChangeArrowheads="1"/>
          </p:cNvSpPr>
          <p:nvPr/>
        </p:nvSpPr>
        <p:spPr bwMode="auto">
          <a:xfrm>
            <a:off x="5889625" y="3149600"/>
            <a:ext cx="238125" cy="12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a:lnSpc>
                <a:spcPct val="100000"/>
              </a:lnSpc>
              <a:spcBef>
                <a:spcPct val="0"/>
              </a:spcBef>
              <a:buClrTx/>
              <a:buSzTx/>
              <a:buFontTx/>
              <a:buNone/>
            </a:pPr>
            <a:r>
              <a:rPr lang="en-US" altLang="en-US" sz="1000" b="1">
                <a:solidFill>
                  <a:srgbClr val="000000"/>
                </a:solidFill>
                <a:latin typeface="Arial" charset="0"/>
                <a:cs typeface="Times New Roman" pitchFamily="18" charset="0"/>
              </a:rPr>
              <a:t>KY</a:t>
            </a:r>
          </a:p>
        </p:txBody>
      </p:sp>
      <p:sp>
        <p:nvSpPr>
          <p:cNvPr id="4182" name="Text Box 141"/>
          <p:cNvSpPr txBox="1">
            <a:spLocks noChangeArrowheads="1"/>
          </p:cNvSpPr>
          <p:nvPr/>
        </p:nvSpPr>
        <p:spPr bwMode="auto">
          <a:xfrm>
            <a:off x="5830888" y="3373438"/>
            <a:ext cx="236537" cy="12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a:lnSpc>
                <a:spcPct val="100000"/>
              </a:lnSpc>
              <a:spcBef>
                <a:spcPct val="0"/>
              </a:spcBef>
              <a:buClrTx/>
              <a:buSzTx/>
              <a:buFontTx/>
              <a:buNone/>
            </a:pPr>
            <a:r>
              <a:rPr lang="en-US" altLang="en-US" sz="1000" b="1">
                <a:solidFill>
                  <a:srgbClr val="000000"/>
                </a:solidFill>
                <a:latin typeface="Arial" charset="0"/>
                <a:cs typeface="Times New Roman" pitchFamily="18" charset="0"/>
              </a:rPr>
              <a:t>TN</a:t>
            </a:r>
          </a:p>
        </p:txBody>
      </p:sp>
      <p:sp>
        <p:nvSpPr>
          <p:cNvPr id="4183" name="Text Box 142"/>
          <p:cNvSpPr txBox="1">
            <a:spLocks noChangeArrowheads="1"/>
          </p:cNvSpPr>
          <p:nvPr/>
        </p:nvSpPr>
        <p:spPr bwMode="auto">
          <a:xfrm>
            <a:off x="5770563" y="2859088"/>
            <a:ext cx="238125" cy="12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a:lnSpc>
                <a:spcPct val="100000"/>
              </a:lnSpc>
              <a:spcBef>
                <a:spcPct val="0"/>
              </a:spcBef>
              <a:buClrTx/>
              <a:buSzTx/>
              <a:buFontTx/>
              <a:buNone/>
            </a:pPr>
            <a:r>
              <a:rPr lang="en-US" altLang="en-US" sz="1000" b="1">
                <a:solidFill>
                  <a:srgbClr val="000000"/>
                </a:solidFill>
                <a:latin typeface="Arial" charset="0"/>
                <a:cs typeface="Times New Roman" pitchFamily="18" charset="0"/>
              </a:rPr>
              <a:t>IN</a:t>
            </a:r>
          </a:p>
        </p:txBody>
      </p:sp>
      <p:sp>
        <p:nvSpPr>
          <p:cNvPr id="4184" name="Text Box 143"/>
          <p:cNvSpPr txBox="1">
            <a:spLocks noChangeArrowheads="1"/>
          </p:cNvSpPr>
          <p:nvPr/>
        </p:nvSpPr>
        <p:spPr bwMode="auto">
          <a:xfrm>
            <a:off x="6067425" y="2795588"/>
            <a:ext cx="238125" cy="12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a:lnSpc>
                <a:spcPct val="100000"/>
              </a:lnSpc>
              <a:spcBef>
                <a:spcPct val="0"/>
              </a:spcBef>
              <a:buClrTx/>
              <a:buSzTx/>
              <a:buFontTx/>
              <a:buNone/>
            </a:pPr>
            <a:r>
              <a:rPr lang="en-US" altLang="en-US" sz="1000" b="1">
                <a:solidFill>
                  <a:srgbClr val="000000"/>
                </a:solidFill>
                <a:latin typeface="Arial" charset="0"/>
                <a:cs typeface="Times New Roman" pitchFamily="18" charset="0"/>
              </a:rPr>
              <a:t>OH</a:t>
            </a:r>
          </a:p>
        </p:txBody>
      </p:sp>
      <p:sp>
        <p:nvSpPr>
          <p:cNvPr id="4185" name="Text Box 144"/>
          <p:cNvSpPr txBox="1">
            <a:spLocks noChangeArrowheads="1"/>
          </p:cNvSpPr>
          <p:nvPr/>
        </p:nvSpPr>
        <p:spPr bwMode="auto">
          <a:xfrm>
            <a:off x="5830888" y="2474913"/>
            <a:ext cx="236537" cy="12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a:lnSpc>
                <a:spcPct val="100000"/>
              </a:lnSpc>
              <a:spcBef>
                <a:spcPct val="0"/>
              </a:spcBef>
              <a:buClrTx/>
              <a:buSzTx/>
              <a:buFontTx/>
              <a:buNone/>
            </a:pPr>
            <a:r>
              <a:rPr lang="en-US" altLang="en-US" sz="1000" b="1">
                <a:solidFill>
                  <a:srgbClr val="000000"/>
                </a:solidFill>
                <a:latin typeface="Arial" charset="0"/>
                <a:cs typeface="Times New Roman" pitchFamily="18" charset="0"/>
              </a:rPr>
              <a:t>MI</a:t>
            </a:r>
          </a:p>
        </p:txBody>
      </p:sp>
      <p:sp>
        <p:nvSpPr>
          <p:cNvPr id="4186" name="Text Box 145"/>
          <p:cNvSpPr txBox="1">
            <a:spLocks noChangeArrowheads="1"/>
          </p:cNvSpPr>
          <p:nvPr/>
        </p:nvSpPr>
        <p:spPr bwMode="auto">
          <a:xfrm>
            <a:off x="5830888" y="3759200"/>
            <a:ext cx="236537" cy="12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a:lnSpc>
                <a:spcPct val="100000"/>
              </a:lnSpc>
              <a:spcBef>
                <a:spcPct val="0"/>
              </a:spcBef>
              <a:buClrTx/>
              <a:buSzTx/>
              <a:buFontTx/>
              <a:buNone/>
            </a:pPr>
            <a:r>
              <a:rPr lang="en-US" altLang="en-US" sz="1000" b="1">
                <a:solidFill>
                  <a:srgbClr val="000000"/>
                </a:solidFill>
                <a:latin typeface="Arial" charset="0"/>
                <a:cs typeface="Times New Roman" pitchFamily="18" charset="0"/>
              </a:rPr>
              <a:t>AL</a:t>
            </a:r>
          </a:p>
        </p:txBody>
      </p:sp>
      <p:sp>
        <p:nvSpPr>
          <p:cNvPr id="4187" name="Text Box 146"/>
          <p:cNvSpPr txBox="1">
            <a:spLocks noChangeArrowheads="1"/>
          </p:cNvSpPr>
          <p:nvPr/>
        </p:nvSpPr>
        <p:spPr bwMode="auto">
          <a:xfrm>
            <a:off x="5524500" y="3759200"/>
            <a:ext cx="236538" cy="12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a:lnSpc>
                <a:spcPct val="100000"/>
              </a:lnSpc>
              <a:spcBef>
                <a:spcPct val="0"/>
              </a:spcBef>
              <a:buClrTx/>
              <a:buSzTx/>
              <a:buFontTx/>
              <a:buNone/>
            </a:pPr>
            <a:r>
              <a:rPr lang="en-US" altLang="en-US" sz="1000" b="1">
                <a:solidFill>
                  <a:srgbClr val="000000"/>
                </a:solidFill>
                <a:latin typeface="Arial" charset="0"/>
                <a:cs typeface="Times New Roman" pitchFamily="18" charset="0"/>
              </a:rPr>
              <a:t>MS</a:t>
            </a:r>
          </a:p>
        </p:txBody>
      </p:sp>
      <p:sp>
        <p:nvSpPr>
          <p:cNvPr id="4188" name="Text Box 147"/>
          <p:cNvSpPr txBox="1">
            <a:spLocks noChangeArrowheads="1"/>
          </p:cNvSpPr>
          <p:nvPr/>
        </p:nvSpPr>
        <p:spPr bwMode="auto">
          <a:xfrm>
            <a:off x="5178425" y="3567113"/>
            <a:ext cx="236538" cy="12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a:lnSpc>
                <a:spcPct val="100000"/>
              </a:lnSpc>
              <a:spcBef>
                <a:spcPct val="0"/>
              </a:spcBef>
              <a:buClrTx/>
              <a:buSzTx/>
              <a:buFontTx/>
              <a:buNone/>
            </a:pPr>
            <a:r>
              <a:rPr lang="en-US" altLang="en-US" sz="1000" b="1">
                <a:solidFill>
                  <a:srgbClr val="000000"/>
                </a:solidFill>
                <a:latin typeface="Arial" charset="0"/>
                <a:cs typeface="Times New Roman" pitchFamily="18" charset="0"/>
              </a:rPr>
              <a:t>AR</a:t>
            </a:r>
          </a:p>
        </p:txBody>
      </p:sp>
      <p:sp>
        <p:nvSpPr>
          <p:cNvPr id="4189" name="Text Box 148"/>
          <p:cNvSpPr txBox="1">
            <a:spLocks noChangeArrowheads="1"/>
          </p:cNvSpPr>
          <p:nvPr/>
        </p:nvSpPr>
        <p:spPr bwMode="auto">
          <a:xfrm>
            <a:off x="5237163" y="4102100"/>
            <a:ext cx="236537" cy="12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a:lnSpc>
                <a:spcPct val="100000"/>
              </a:lnSpc>
              <a:spcBef>
                <a:spcPct val="0"/>
              </a:spcBef>
              <a:buClrTx/>
              <a:buSzTx/>
              <a:buFontTx/>
              <a:buNone/>
            </a:pPr>
            <a:r>
              <a:rPr lang="en-US" altLang="en-US" sz="1000" b="1">
                <a:solidFill>
                  <a:srgbClr val="000000"/>
                </a:solidFill>
                <a:latin typeface="Arial" charset="0"/>
                <a:cs typeface="Times New Roman" pitchFamily="18" charset="0"/>
              </a:rPr>
              <a:t>LA</a:t>
            </a:r>
          </a:p>
        </p:txBody>
      </p:sp>
      <p:sp>
        <p:nvSpPr>
          <p:cNvPr id="4190" name="Text Box 149"/>
          <p:cNvSpPr txBox="1">
            <a:spLocks noChangeArrowheads="1"/>
          </p:cNvSpPr>
          <p:nvPr/>
        </p:nvSpPr>
        <p:spPr bwMode="auto">
          <a:xfrm>
            <a:off x="6165850" y="3759200"/>
            <a:ext cx="238125" cy="12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a:lnSpc>
                <a:spcPct val="100000"/>
              </a:lnSpc>
              <a:spcBef>
                <a:spcPct val="0"/>
              </a:spcBef>
              <a:buClrTx/>
              <a:buSzTx/>
              <a:buFontTx/>
              <a:buNone/>
            </a:pPr>
            <a:r>
              <a:rPr lang="en-US" altLang="en-US" sz="1000" b="1">
                <a:solidFill>
                  <a:srgbClr val="000000"/>
                </a:solidFill>
                <a:latin typeface="Arial" charset="0"/>
                <a:cs typeface="Times New Roman" pitchFamily="18" charset="0"/>
              </a:rPr>
              <a:t>GA</a:t>
            </a:r>
          </a:p>
        </p:txBody>
      </p:sp>
      <p:sp>
        <p:nvSpPr>
          <p:cNvPr id="4191" name="Text Box 150"/>
          <p:cNvSpPr txBox="1">
            <a:spLocks noChangeArrowheads="1"/>
          </p:cNvSpPr>
          <p:nvPr/>
        </p:nvSpPr>
        <p:spPr bwMode="auto">
          <a:xfrm>
            <a:off x="6423025" y="4273550"/>
            <a:ext cx="238125" cy="12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a:lnSpc>
                <a:spcPct val="100000"/>
              </a:lnSpc>
              <a:spcBef>
                <a:spcPct val="0"/>
              </a:spcBef>
              <a:buClrTx/>
              <a:buSzTx/>
              <a:buFontTx/>
              <a:buNone/>
            </a:pPr>
            <a:r>
              <a:rPr lang="en-US" altLang="en-US" sz="1000" b="1">
                <a:solidFill>
                  <a:srgbClr val="000000"/>
                </a:solidFill>
                <a:latin typeface="Arial" charset="0"/>
                <a:cs typeface="Times New Roman" pitchFamily="18" charset="0"/>
              </a:rPr>
              <a:t>FL</a:t>
            </a:r>
          </a:p>
        </p:txBody>
      </p:sp>
      <p:sp>
        <p:nvSpPr>
          <p:cNvPr id="4192" name="Text Box 151"/>
          <p:cNvSpPr txBox="1">
            <a:spLocks noChangeArrowheads="1"/>
          </p:cNvSpPr>
          <p:nvPr/>
        </p:nvSpPr>
        <p:spPr bwMode="auto">
          <a:xfrm>
            <a:off x="6364288" y="3502025"/>
            <a:ext cx="238125" cy="12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a:lnSpc>
                <a:spcPct val="100000"/>
              </a:lnSpc>
              <a:spcBef>
                <a:spcPct val="0"/>
              </a:spcBef>
              <a:buClrTx/>
              <a:buSzTx/>
              <a:buFontTx/>
              <a:buNone/>
            </a:pPr>
            <a:r>
              <a:rPr lang="en-US" altLang="en-US" sz="1000" b="1">
                <a:solidFill>
                  <a:srgbClr val="000000"/>
                </a:solidFill>
                <a:latin typeface="Arial" charset="0"/>
                <a:cs typeface="Times New Roman" pitchFamily="18" charset="0"/>
              </a:rPr>
              <a:t>SC</a:t>
            </a:r>
          </a:p>
        </p:txBody>
      </p:sp>
      <p:sp>
        <p:nvSpPr>
          <p:cNvPr id="4193" name="Text Box 152"/>
          <p:cNvSpPr txBox="1">
            <a:spLocks noChangeArrowheads="1"/>
          </p:cNvSpPr>
          <p:nvPr/>
        </p:nvSpPr>
        <p:spPr bwMode="auto">
          <a:xfrm>
            <a:off x="6245225" y="2987675"/>
            <a:ext cx="238125" cy="12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a:lnSpc>
                <a:spcPct val="100000"/>
              </a:lnSpc>
              <a:spcBef>
                <a:spcPct val="0"/>
              </a:spcBef>
              <a:buClrTx/>
              <a:buSzTx/>
              <a:buFontTx/>
              <a:buNone/>
            </a:pPr>
            <a:r>
              <a:rPr lang="en-US" altLang="en-US" sz="1000" b="1">
                <a:solidFill>
                  <a:srgbClr val="000000"/>
                </a:solidFill>
                <a:latin typeface="Arial" charset="0"/>
                <a:cs typeface="Times New Roman" pitchFamily="18" charset="0"/>
              </a:rPr>
              <a:t>WV</a:t>
            </a:r>
          </a:p>
        </p:txBody>
      </p:sp>
      <p:sp>
        <p:nvSpPr>
          <p:cNvPr id="4194" name="Text Box 153"/>
          <p:cNvSpPr txBox="1">
            <a:spLocks noChangeArrowheads="1"/>
          </p:cNvSpPr>
          <p:nvPr/>
        </p:nvSpPr>
        <p:spPr bwMode="auto">
          <a:xfrm>
            <a:off x="6551613" y="3009900"/>
            <a:ext cx="238125" cy="12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a:lnSpc>
                <a:spcPct val="100000"/>
              </a:lnSpc>
              <a:spcBef>
                <a:spcPct val="0"/>
              </a:spcBef>
              <a:buClrTx/>
              <a:buSzTx/>
              <a:buFontTx/>
              <a:buNone/>
            </a:pPr>
            <a:r>
              <a:rPr lang="en-US" altLang="en-US" sz="1000" b="1">
                <a:solidFill>
                  <a:srgbClr val="000000"/>
                </a:solidFill>
                <a:latin typeface="Arial" charset="0"/>
                <a:cs typeface="Times New Roman" pitchFamily="18" charset="0"/>
              </a:rPr>
              <a:t>VA</a:t>
            </a:r>
          </a:p>
        </p:txBody>
      </p:sp>
      <p:sp>
        <p:nvSpPr>
          <p:cNvPr id="4195" name="Text Box 154"/>
          <p:cNvSpPr txBox="1">
            <a:spLocks noChangeArrowheads="1"/>
          </p:cNvSpPr>
          <p:nvPr/>
        </p:nvSpPr>
        <p:spPr bwMode="auto">
          <a:xfrm>
            <a:off x="6483350" y="3244850"/>
            <a:ext cx="236538" cy="12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a:lnSpc>
                <a:spcPct val="100000"/>
              </a:lnSpc>
              <a:spcBef>
                <a:spcPct val="0"/>
              </a:spcBef>
              <a:buClrTx/>
              <a:buSzTx/>
              <a:buFontTx/>
              <a:buNone/>
            </a:pPr>
            <a:r>
              <a:rPr lang="en-US" altLang="en-US" sz="1000" b="1">
                <a:solidFill>
                  <a:srgbClr val="000000"/>
                </a:solidFill>
                <a:latin typeface="Arial" charset="0"/>
                <a:cs typeface="Times New Roman" pitchFamily="18" charset="0"/>
              </a:rPr>
              <a:t>NC</a:t>
            </a:r>
          </a:p>
        </p:txBody>
      </p:sp>
      <p:sp>
        <p:nvSpPr>
          <p:cNvPr id="4196" name="Text Box 155"/>
          <p:cNvSpPr txBox="1">
            <a:spLocks noChangeArrowheads="1"/>
          </p:cNvSpPr>
          <p:nvPr/>
        </p:nvSpPr>
        <p:spPr bwMode="auto">
          <a:xfrm>
            <a:off x="7016750" y="2987675"/>
            <a:ext cx="238125" cy="12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a:lnSpc>
                <a:spcPct val="100000"/>
              </a:lnSpc>
              <a:spcBef>
                <a:spcPct val="0"/>
              </a:spcBef>
              <a:buClrTx/>
              <a:buSzTx/>
              <a:buFontTx/>
              <a:buNone/>
            </a:pPr>
            <a:endParaRPr lang="en-US" altLang="en-US" sz="1000" b="1">
              <a:solidFill>
                <a:srgbClr val="000000"/>
              </a:solidFill>
              <a:latin typeface="Arial" charset="0"/>
              <a:cs typeface="Times New Roman" pitchFamily="18" charset="0"/>
            </a:endParaRPr>
          </a:p>
        </p:txBody>
      </p:sp>
      <p:sp>
        <p:nvSpPr>
          <p:cNvPr id="4197" name="Text Box 156"/>
          <p:cNvSpPr txBox="1">
            <a:spLocks noChangeArrowheads="1"/>
          </p:cNvSpPr>
          <p:nvPr/>
        </p:nvSpPr>
        <p:spPr bwMode="auto">
          <a:xfrm>
            <a:off x="7016750" y="2795588"/>
            <a:ext cx="238125" cy="12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algn="ctr">
              <a:lnSpc>
                <a:spcPct val="100000"/>
              </a:lnSpc>
              <a:spcBef>
                <a:spcPct val="0"/>
              </a:spcBef>
              <a:buClrTx/>
              <a:buSzTx/>
              <a:buFontTx/>
              <a:buNone/>
            </a:pPr>
            <a:endParaRPr lang="en-US" altLang="en-US" sz="1000" b="1">
              <a:solidFill>
                <a:srgbClr val="000000"/>
              </a:solidFill>
              <a:latin typeface="Arial" charset="0"/>
              <a:cs typeface="Times New Roman" pitchFamily="18" charset="0"/>
            </a:endParaRPr>
          </a:p>
          <a:p>
            <a:pPr algn="ctr">
              <a:lnSpc>
                <a:spcPct val="100000"/>
              </a:lnSpc>
              <a:spcBef>
                <a:spcPct val="0"/>
              </a:spcBef>
              <a:buClrTx/>
              <a:buSzTx/>
              <a:buFontTx/>
              <a:buNone/>
            </a:pPr>
            <a:endParaRPr lang="en-US" altLang="en-US" sz="1000" b="1">
              <a:solidFill>
                <a:srgbClr val="000000"/>
              </a:solidFill>
              <a:latin typeface="Arial" charset="0"/>
              <a:cs typeface="Times New Roman" pitchFamily="18" charset="0"/>
            </a:endParaRPr>
          </a:p>
        </p:txBody>
      </p:sp>
      <p:sp>
        <p:nvSpPr>
          <p:cNvPr id="4198" name="Text Box 157"/>
          <p:cNvSpPr txBox="1">
            <a:spLocks noChangeArrowheads="1"/>
          </p:cNvSpPr>
          <p:nvPr/>
        </p:nvSpPr>
        <p:spPr bwMode="auto">
          <a:xfrm>
            <a:off x="6483350" y="2603500"/>
            <a:ext cx="236538" cy="12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a:lnSpc>
                <a:spcPct val="100000"/>
              </a:lnSpc>
              <a:spcBef>
                <a:spcPct val="0"/>
              </a:spcBef>
              <a:buClrTx/>
              <a:buSzTx/>
              <a:buFontTx/>
              <a:buNone/>
            </a:pPr>
            <a:r>
              <a:rPr lang="en-US" altLang="en-US" sz="1000" b="1">
                <a:solidFill>
                  <a:srgbClr val="000000"/>
                </a:solidFill>
                <a:latin typeface="Arial" charset="0"/>
                <a:cs typeface="Times New Roman" pitchFamily="18" charset="0"/>
              </a:rPr>
              <a:t>PA</a:t>
            </a:r>
          </a:p>
        </p:txBody>
      </p:sp>
      <p:sp>
        <p:nvSpPr>
          <p:cNvPr id="4199" name="Line 158"/>
          <p:cNvSpPr>
            <a:spLocks noChangeShapeType="1"/>
          </p:cNvSpPr>
          <p:nvPr/>
        </p:nvSpPr>
        <p:spPr bwMode="auto">
          <a:xfrm>
            <a:off x="6661150" y="2859088"/>
            <a:ext cx="296863" cy="193675"/>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19050">
                <a:solidFill>
                  <a:srgbClr val="000000"/>
                </a:solidFill>
                <a:round/>
                <a:headEnd/>
                <a:tailEnd/>
              </a14:hiddenLine>
            </a:ext>
          </a:extLst>
        </p:spPr>
        <p:txBody>
          <a:bodyPr/>
          <a:lstStyle/>
          <a:p>
            <a:pPr eaLnBrk="0" hangingPunct="0"/>
            <a:endParaRPr lang="en-US" sz="1800">
              <a:solidFill>
                <a:srgbClr val="000000"/>
              </a:solidFill>
            </a:endParaRPr>
          </a:p>
        </p:txBody>
      </p:sp>
      <p:sp>
        <p:nvSpPr>
          <p:cNvPr id="4200" name="Text Box 159"/>
          <p:cNvSpPr txBox="1">
            <a:spLocks noChangeArrowheads="1"/>
          </p:cNvSpPr>
          <p:nvPr/>
        </p:nvSpPr>
        <p:spPr bwMode="auto">
          <a:xfrm>
            <a:off x="7016750" y="2667000"/>
            <a:ext cx="238125" cy="12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algn="ctr">
              <a:lnSpc>
                <a:spcPct val="100000"/>
              </a:lnSpc>
              <a:spcBef>
                <a:spcPct val="0"/>
              </a:spcBef>
              <a:buClrTx/>
              <a:buSzTx/>
              <a:buFontTx/>
              <a:buNone/>
            </a:pPr>
            <a:endParaRPr lang="en-US" altLang="en-US" sz="1000" b="1">
              <a:solidFill>
                <a:srgbClr val="000000"/>
              </a:solidFill>
              <a:latin typeface="Arial" charset="0"/>
              <a:cs typeface="Times New Roman" pitchFamily="18" charset="0"/>
            </a:endParaRPr>
          </a:p>
        </p:txBody>
      </p:sp>
      <p:sp>
        <p:nvSpPr>
          <p:cNvPr id="4201" name="Line 160"/>
          <p:cNvSpPr>
            <a:spLocks noChangeShapeType="1"/>
          </p:cNvSpPr>
          <p:nvPr/>
        </p:nvSpPr>
        <p:spPr bwMode="auto">
          <a:xfrm>
            <a:off x="6780213" y="2859088"/>
            <a:ext cx="236537"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12700">
                <a:solidFill>
                  <a:srgbClr val="000000"/>
                </a:solidFill>
                <a:round/>
                <a:headEnd/>
                <a:tailEnd/>
              </a14:hiddenLine>
            </a:ext>
          </a:extLst>
        </p:spPr>
        <p:txBody>
          <a:bodyPr/>
          <a:lstStyle/>
          <a:p>
            <a:pPr eaLnBrk="0" hangingPunct="0"/>
            <a:endParaRPr lang="en-US" sz="1800">
              <a:solidFill>
                <a:srgbClr val="000000"/>
              </a:solidFill>
            </a:endParaRPr>
          </a:p>
        </p:txBody>
      </p:sp>
      <p:sp>
        <p:nvSpPr>
          <p:cNvPr id="4202" name="Line 161"/>
          <p:cNvSpPr>
            <a:spLocks noChangeShapeType="1"/>
          </p:cNvSpPr>
          <p:nvPr/>
        </p:nvSpPr>
        <p:spPr bwMode="auto">
          <a:xfrm>
            <a:off x="6858000" y="2732088"/>
            <a:ext cx="179388"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19050">
                <a:solidFill>
                  <a:srgbClr val="000000"/>
                </a:solidFill>
                <a:round/>
                <a:headEnd/>
                <a:tailEnd/>
              </a14:hiddenLine>
            </a:ext>
          </a:extLst>
        </p:spPr>
        <p:txBody>
          <a:bodyPr/>
          <a:lstStyle/>
          <a:p>
            <a:pPr eaLnBrk="0" hangingPunct="0"/>
            <a:endParaRPr lang="en-US" sz="1800">
              <a:solidFill>
                <a:srgbClr val="000000"/>
              </a:solidFill>
            </a:endParaRPr>
          </a:p>
        </p:txBody>
      </p:sp>
      <p:sp>
        <p:nvSpPr>
          <p:cNvPr id="4203" name="Text Box 162"/>
          <p:cNvSpPr txBox="1">
            <a:spLocks noChangeArrowheads="1"/>
          </p:cNvSpPr>
          <p:nvPr/>
        </p:nvSpPr>
        <p:spPr bwMode="auto">
          <a:xfrm>
            <a:off x="6719888" y="1895475"/>
            <a:ext cx="238125" cy="12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a:lnSpc>
                <a:spcPct val="100000"/>
              </a:lnSpc>
              <a:spcBef>
                <a:spcPct val="0"/>
              </a:spcBef>
              <a:buClrTx/>
              <a:buSzTx/>
              <a:buFontTx/>
              <a:buNone/>
            </a:pPr>
            <a:r>
              <a:rPr lang="en-US" altLang="en-US" sz="1000" b="1">
                <a:solidFill>
                  <a:srgbClr val="000000"/>
                </a:solidFill>
                <a:latin typeface="Arial" charset="0"/>
                <a:cs typeface="Times New Roman" pitchFamily="18" charset="0"/>
              </a:rPr>
              <a:t>VT</a:t>
            </a:r>
          </a:p>
        </p:txBody>
      </p:sp>
      <p:sp>
        <p:nvSpPr>
          <p:cNvPr id="4204" name="Line 163"/>
          <p:cNvSpPr>
            <a:spLocks noChangeShapeType="1"/>
          </p:cNvSpPr>
          <p:nvPr/>
        </p:nvSpPr>
        <p:spPr bwMode="auto">
          <a:xfrm>
            <a:off x="6848475" y="2017713"/>
            <a:ext cx="71438" cy="9207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eaLnBrk="0" hangingPunct="0"/>
            <a:endParaRPr lang="en-US" sz="1800">
              <a:solidFill>
                <a:srgbClr val="000000"/>
              </a:solidFill>
            </a:endParaRPr>
          </a:p>
        </p:txBody>
      </p:sp>
      <p:sp>
        <p:nvSpPr>
          <p:cNvPr id="4205" name="Text Box 164"/>
          <p:cNvSpPr txBox="1">
            <a:spLocks noChangeArrowheads="1"/>
          </p:cNvSpPr>
          <p:nvPr/>
        </p:nvSpPr>
        <p:spPr bwMode="auto">
          <a:xfrm>
            <a:off x="7177088" y="2436813"/>
            <a:ext cx="236537" cy="12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algn="ctr">
              <a:lnSpc>
                <a:spcPct val="100000"/>
              </a:lnSpc>
              <a:spcBef>
                <a:spcPct val="0"/>
              </a:spcBef>
              <a:buClrTx/>
              <a:buSzTx/>
              <a:buFontTx/>
              <a:buNone/>
            </a:pPr>
            <a:r>
              <a:rPr lang="en-US" altLang="en-US" sz="1000" b="1">
                <a:solidFill>
                  <a:srgbClr val="000000"/>
                </a:solidFill>
                <a:latin typeface="Arial" charset="0"/>
                <a:cs typeface="Times New Roman" pitchFamily="18" charset="0"/>
              </a:rPr>
              <a:t>RI</a:t>
            </a:r>
          </a:p>
        </p:txBody>
      </p:sp>
      <p:sp>
        <p:nvSpPr>
          <p:cNvPr id="4206" name="Line 165"/>
          <p:cNvSpPr>
            <a:spLocks noChangeShapeType="1"/>
          </p:cNvSpPr>
          <p:nvPr/>
        </p:nvSpPr>
        <p:spPr bwMode="auto">
          <a:xfrm>
            <a:off x="7086600" y="2438400"/>
            <a:ext cx="117475" cy="65088"/>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eaLnBrk="0" hangingPunct="0"/>
            <a:endParaRPr lang="en-US" sz="1800">
              <a:solidFill>
                <a:srgbClr val="000000"/>
              </a:solidFill>
            </a:endParaRPr>
          </a:p>
        </p:txBody>
      </p:sp>
      <p:sp>
        <p:nvSpPr>
          <p:cNvPr id="4207" name="Line 166"/>
          <p:cNvSpPr>
            <a:spLocks noChangeShapeType="1"/>
          </p:cNvSpPr>
          <p:nvPr/>
        </p:nvSpPr>
        <p:spPr bwMode="auto">
          <a:xfrm>
            <a:off x="7135813" y="2346325"/>
            <a:ext cx="177800"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eaLnBrk="0" hangingPunct="0"/>
            <a:endParaRPr lang="en-US" sz="1800">
              <a:solidFill>
                <a:srgbClr val="000000"/>
              </a:solidFill>
            </a:endParaRPr>
          </a:p>
        </p:txBody>
      </p:sp>
      <p:sp>
        <p:nvSpPr>
          <p:cNvPr id="4208" name="Text Box 167"/>
          <p:cNvSpPr txBox="1">
            <a:spLocks noChangeArrowheads="1"/>
          </p:cNvSpPr>
          <p:nvPr/>
        </p:nvSpPr>
        <p:spPr bwMode="auto">
          <a:xfrm>
            <a:off x="7016750" y="1895475"/>
            <a:ext cx="238125" cy="12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algn="ctr">
              <a:lnSpc>
                <a:spcPct val="100000"/>
              </a:lnSpc>
              <a:spcBef>
                <a:spcPct val="0"/>
              </a:spcBef>
              <a:buClrTx/>
              <a:buSzTx/>
              <a:buFontTx/>
              <a:buNone/>
            </a:pPr>
            <a:r>
              <a:rPr lang="en-US" altLang="en-US" sz="1000" b="1" dirty="0">
                <a:solidFill>
                  <a:srgbClr val="000000"/>
                </a:solidFill>
                <a:latin typeface="Arial" charset="0"/>
                <a:cs typeface="Times New Roman" pitchFamily="18" charset="0"/>
              </a:rPr>
              <a:t>ME</a:t>
            </a:r>
          </a:p>
        </p:txBody>
      </p:sp>
      <p:sp>
        <p:nvSpPr>
          <p:cNvPr id="4209" name="Text Box 168"/>
          <p:cNvSpPr txBox="1">
            <a:spLocks noChangeArrowheads="1"/>
          </p:cNvSpPr>
          <p:nvPr/>
        </p:nvSpPr>
        <p:spPr bwMode="auto">
          <a:xfrm>
            <a:off x="7194550" y="2143125"/>
            <a:ext cx="238125"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algn="ctr">
              <a:lnSpc>
                <a:spcPct val="100000"/>
              </a:lnSpc>
              <a:spcBef>
                <a:spcPct val="0"/>
              </a:spcBef>
              <a:buClrTx/>
              <a:buSzTx/>
              <a:buFontTx/>
              <a:buNone/>
            </a:pPr>
            <a:r>
              <a:rPr lang="en-US" altLang="en-US" sz="1000" b="1">
                <a:solidFill>
                  <a:srgbClr val="000000"/>
                </a:solidFill>
                <a:latin typeface="Arial" charset="0"/>
                <a:cs typeface="Times New Roman" pitchFamily="18" charset="0"/>
              </a:rPr>
              <a:t>NH</a:t>
            </a:r>
          </a:p>
        </p:txBody>
      </p:sp>
      <p:sp>
        <p:nvSpPr>
          <p:cNvPr id="4210" name="Line 169"/>
          <p:cNvSpPr>
            <a:spLocks noChangeShapeType="1"/>
          </p:cNvSpPr>
          <p:nvPr/>
        </p:nvSpPr>
        <p:spPr bwMode="auto">
          <a:xfrm>
            <a:off x="7016750" y="2217738"/>
            <a:ext cx="177800" cy="0"/>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eaLnBrk="0" hangingPunct="0"/>
            <a:endParaRPr lang="en-US" sz="1800">
              <a:solidFill>
                <a:srgbClr val="000000"/>
              </a:solidFill>
            </a:endParaRPr>
          </a:p>
        </p:txBody>
      </p:sp>
      <p:sp>
        <p:nvSpPr>
          <p:cNvPr id="4211" name="Text Box 170"/>
          <p:cNvSpPr txBox="1">
            <a:spLocks noChangeArrowheads="1"/>
          </p:cNvSpPr>
          <p:nvPr/>
        </p:nvSpPr>
        <p:spPr bwMode="auto">
          <a:xfrm>
            <a:off x="2744788" y="2217738"/>
            <a:ext cx="238125" cy="12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a:lnSpc>
                <a:spcPct val="100000"/>
              </a:lnSpc>
              <a:spcBef>
                <a:spcPct val="0"/>
              </a:spcBef>
              <a:buClrTx/>
              <a:buSzTx/>
              <a:buFontTx/>
              <a:buNone/>
            </a:pPr>
            <a:r>
              <a:rPr lang="en-US" altLang="en-US" sz="1000" b="1">
                <a:solidFill>
                  <a:srgbClr val="000000"/>
                </a:solidFill>
                <a:latin typeface="Arial" charset="0"/>
                <a:cs typeface="Times New Roman" pitchFamily="18" charset="0"/>
              </a:rPr>
              <a:t>OR</a:t>
            </a:r>
          </a:p>
        </p:txBody>
      </p:sp>
      <p:sp>
        <p:nvSpPr>
          <p:cNvPr id="4212" name="Text Box 171"/>
          <p:cNvSpPr txBox="1">
            <a:spLocks noChangeArrowheads="1"/>
          </p:cNvSpPr>
          <p:nvPr/>
        </p:nvSpPr>
        <p:spPr bwMode="auto">
          <a:xfrm rot="214580">
            <a:off x="3457575" y="2944813"/>
            <a:ext cx="236538" cy="12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a:lnSpc>
                <a:spcPct val="100000"/>
              </a:lnSpc>
              <a:spcBef>
                <a:spcPct val="0"/>
              </a:spcBef>
              <a:buClrTx/>
              <a:buSzTx/>
              <a:buFontTx/>
              <a:buNone/>
            </a:pPr>
            <a:r>
              <a:rPr lang="en-US" altLang="en-US" sz="1000" b="1">
                <a:solidFill>
                  <a:srgbClr val="000000"/>
                </a:solidFill>
                <a:latin typeface="Arial" charset="0"/>
                <a:cs typeface="Times New Roman" pitchFamily="18" charset="0"/>
              </a:rPr>
              <a:t>UT</a:t>
            </a:r>
          </a:p>
        </p:txBody>
      </p:sp>
      <p:sp>
        <p:nvSpPr>
          <p:cNvPr id="4213" name="Text Box 172"/>
          <p:cNvSpPr txBox="1">
            <a:spLocks noChangeArrowheads="1"/>
          </p:cNvSpPr>
          <p:nvPr/>
        </p:nvSpPr>
        <p:spPr bwMode="auto">
          <a:xfrm>
            <a:off x="4465638" y="2346325"/>
            <a:ext cx="238125" cy="12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a:lnSpc>
                <a:spcPct val="100000"/>
              </a:lnSpc>
              <a:spcBef>
                <a:spcPct val="0"/>
              </a:spcBef>
              <a:buClrTx/>
              <a:buSzTx/>
              <a:buFontTx/>
              <a:buNone/>
            </a:pPr>
            <a:r>
              <a:rPr lang="en-US" altLang="en-US" sz="1000" b="1">
                <a:solidFill>
                  <a:srgbClr val="000000"/>
                </a:solidFill>
                <a:latin typeface="Arial" charset="0"/>
                <a:cs typeface="Times New Roman" pitchFamily="18" charset="0"/>
              </a:rPr>
              <a:t>SD</a:t>
            </a:r>
          </a:p>
        </p:txBody>
      </p:sp>
      <p:sp>
        <p:nvSpPr>
          <p:cNvPr id="4214" name="Text Box 173"/>
          <p:cNvSpPr txBox="1">
            <a:spLocks noChangeArrowheads="1"/>
          </p:cNvSpPr>
          <p:nvPr/>
        </p:nvSpPr>
        <p:spPr bwMode="auto">
          <a:xfrm>
            <a:off x="4465638" y="2024063"/>
            <a:ext cx="238125" cy="12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a:lnSpc>
                <a:spcPct val="100000"/>
              </a:lnSpc>
              <a:spcBef>
                <a:spcPct val="0"/>
              </a:spcBef>
              <a:buClrTx/>
              <a:buSzTx/>
              <a:buFontTx/>
              <a:buNone/>
            </a:pPr>
            <a:r>
              <a:rPr lang="en-US" altLang="en-US" sz="1000" b="1">
                <a:solidFill>
                  <a:srgbClr val="000000"/>
                </a:solidFill>
                <a:latin typeface="Arial" charset="0"/>
                <a:cs typeface="Times New Roman" pitchFamily="18" charset="0"/>
              </a:rPr>
              <a:t>ND</a:t>
            </a:r>
          </a:p>
        </p:txBody>
      </p:sp>
      <p:sp>
        <p:nvSpPr>
          <p:cNvPr id="4215" name="Text Box 174"/>
          <p:cNvSpPr txBox="1">
            <a:spLocks noChangeArrowheads="1"/>
          </p:cNvSpPr>
          <p:nvPr/>
        </p:nvSpPr>
        <p:spPr bwMode="auto">
          <a:xfrm>
            <a:off x="5187950" y="3149600"/>
            <a:ext cx="236538" cy="12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a:lnSpc>
                <a:spcPct val="100000"/>
              </a:lnSpc>
              <a:spcBef>
                <a:spcPct val="0"/>
              </a:spcBef>
              <a:buClrTx/>
              <a:buSzTx/>
              <a:buFontTx/>
              <a:buNone/>
            </a:pPr>
            <a:r>
              <a:rPr lang="en-US" altLang="en-US" sz="1000" b="1">
                <a:solidFill>
                  <a:srgbClr val="000000"/>
                </a:solidFill>
                <a:latin typeface="Arial" charset="0"/>
                <a:cs typeface="Times New Roman" pitchFamily="18" charset="0"/>
              </a:rPr>
              <a:t>MO</a:t>
            </a:r>
          </a:p>
        </p:txBody>
      </p:sp>
      <p:sp>
        <p:nvSpPr>
          <p:cNvPr id="4216" name="Text Box 175"/>
          <p:cNvSpPr txBox="1">
            <a:spLocks noChangeArrowheads="1"/>
          </p:cNvSpPr>
          <p:nvPr/>
        </p:nvSpPr>
        <p:spPr bwMode="auto">
          <a:xfrm>
            <a:off x="4703763" y="3502025"/>
            <a:ext cx="236537" cy="12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a:lnSpc>
                <a:spcPct val="100000"/>
              </a:lnSpc>
              <a:spcBef>
                <a:spcPct val="0"/>
              </a:spcBef>
              <a:buClrTx/>
              <a:buSzTx/>
              <a:buFontTx/>
              <a:buNone/>
            </a:pPr>
            <a:r>
              <a:rPr lang="en-US" altLang="en-US" sz="1000" b="1">
                <a:solidFill>
                  <a:srgbClr val="000000"/>
                </a:solidFill>
                <a:latin typeface="Arial" charset="0"/>
                <a:cs typeface="Times New Roman" pitchFamily="18" charset="0"/>
              </a:rPr>
              <a:t>OK</a:t>
            </a:r>
          </a:p>
        </p:txBody>
      </p:sp>
      <p:sp>
        <p:nvSpPr>
          <p:cNvPr id="4217" name="Text Box 176"/>
          <p:cNvSpPr txBox="1">
            <a:spLocks noChangeArrowheads="1"/>
          </p:cNvSpPr>
          <p:nvPr/>
        </p:nvSpPr>
        <p:spPr bwMode="auto">
          <a:xfrm>
            <a:off x="4392613" y="2701080"/>
            <a:ext cx="238125"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a:lnSpc>
                <a:spcPct val="100000"/>
              </a:lnSpc>
              <a:spcBef>
                <a:spcPct val="0"/>
              </a:spcBef>
              <a:buClrTx/>
              <a:buSzTx/>
              <a:buFontTx/>
              <a:buNone/>
            </a:pPr>
            <a:r>
              <a:rPr lang="en-US" altLang="en-US" sz="1000" b="1" dirty="0">
                <a:solidFill>
                  <a:srgbClr val="000000"/>
                </a:solidFill>
                <a:latin typeface="Arial" charset="0"/>
                <a:cs typeface="Times New Roman" pitchFamily="18" charset="0"/>
              </a:rPr>
              <a:t>NE</a:t>
            </a:r>
          </a:p>
        </p:txBody>
      </p:sp>
      <p:sp>
        <p:nvSpPr>
          <p:cNvPr id="4218" name="Text Box 177"/>
          <p:cNvSpPr txBox="1">
            <a:spLocks noChangeArrowheads="1"/>
          </p:cNvSpPr>
          <p:nvPr/>
        </p:nvSpPr>
        <p:spPr bwMode="auto">
          <a:xfrm>
            <a:off x="6661150" y="2281238"/>
            <a:ext cx="236538" cy="12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a:lnSpc>
                <a:spcPct val="100000"/>
              </a:lnSpc>
              <a:spcBef>
                <a:spcPct val="0"/>
              </a:spcBef>
              <a:buClrTx/>
              <a:buSzTx/>
              <a:buFontTx/>
              <a:buNone/>
            </a:pPr>
            <a:r>
              <a:rPr lang="en-US" altLang="en-US" sz="1000" b="1">
                <a:solidFill>
                  <a:srgbClr val="000000"/>
                </a:solidFill>
                <a:latin typeface="Arial" charset="0"/>
                <a:cs typeface="Times New Roman" pitchFamily="18" charset="0"/>
              </a:rPr>
              <a:t>NY</a:t>
            </a:r>
          </a:p>
        </p:txBody>
      </p:sp>
      <p:sp>
        <p:nvSpPr>
          <p:cNvPr id="4219" name="Text Box 178"/>
          <p:cNvSpPr txBox="1">
            <a:spLocks noChangeArrowheads="1"/>
          </p:cNvSpPr>
          <p:nvPr/>
        </p:nvSpPr>
        <p:spPr bwMode="auto">
          <a:xfrm>
            <a:off x="7085013" y="2584450"/>
            <a:ext cx="236537" cy="128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algn="ctr">
              <a:lnSpc>
                <a:spcPct val="100000"/>
              </a:lnSpc>
              <a:spcBef>
                <a:spcPct val="0"/>
              </a:spcBef>
              <a:buClrTx/>
              <a:buSzTx/>
              <a:buFontTx/>
              <a:buNone/>
            </a:pPr>
            <a:r>
              <a:rPr lang="en-US" altLang="en-US" sz="1000" b="1">
                <a:solidFill>
                  <a:srgbClr val="000000"/>
                </a:solidFill>
                <a:latin typeface="Arial" charset="0"/>
                <a:cs typeface="Times New Roman" pitchFamily="18" charset="0"/>
              </a:rPr>
              <a:t>CT</a:t>
            </a:r>
          </a:p>
        </p:txBody>
      </p:sp>
      <p:sp>
        <p:nvSpPr>
          <p:cNvPr id="4220" name="Line 179"/>
          <p:cNvSpPr>
            <a:spLocks noChangeShapeType="1"/>
          </p:cNvSpPr>
          <p:nvPr/>
        </p:nvSpPr>
        <p:spPr bwMode="auto">
          <a:xfrm>
            <a:off x="7005638" y="2474913"/>
            <a:ext cx="100012" cy="92075"/>
          </a:xfrm>
          <a:prstGeom prst="line">
            <a:avLst/>
          </a:prstGeom>
          <a:noFill/>
          <a:ln w="19050">
            <a:solidFill>
              <a:srgbClr val="000000"/>
            </a:solidFill>
            <a:round/>
            <a:headEnd/>
            <a:tailEnd/>
          </a:ln>
          <a:extLst>
            <a:ext uri="{909E8E84-426E-40DD-AFC4-6F175D3DCCD1}">
              <a14:hiddenFill xmlns:a14="http://schemas.microsoft.com/office/drawing/2010/main">
                <a:noFill/>
              </a14:hiddenFill>
            </a:ext>
          </a:extLst>
        </p:spPr>
        <p:txBody>
          <a:bodyPr/>
          <a:lstStyle/>
          <a:p>
            <a:pPr eaLnBrk="0" hangingPunct="0"/>
            <a:endParaRPr lang="en-US" sz="1800">
              <a:solidFill>
                <a:srgbClr val="000000"/>
              </a:solidFill>
            </a:endParaRPr>
          </a:p>
        </p:txBody>
      </p:sp>
      <p:sp>
        <p:nvSpPr>
          <p:cNvPr id="4221" name="Text Box 218"/>
          <p:cNvSpPr txBox="1">
            <a:spLocks noChangeArrowheads="1"/>
          </p:cNvSpPr>
          <p:nvPr/>
        </p:nvSpPr>
        <p:spPr bwMode="auto">
          <a:xfrm>
            <a:off x="7278688" y="2232025"/>
            <a:ext cx="382587"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a:lnSpc>
                <a:spcPct val="100000"/>
              </a:lnSpc>
              <a:spcBef>
                <a:spcPct val="0"/>
              </a:spcBef>
              <a:buClrTx/>
              <a:buSzTx/>
              <a:buFontTx/>
              <a:buNone/>
            </a:pPr>
            <a:r>
              <a:rPr lang="en-US" altLang="en-US" sz="1000" b="1">
                <a:solidFill>
                  <a:srgbClr val="000000"/>
                </a:solidFill>
                <a:latin typeface="Arial" charset="0"/>
              </a:rPr>
              <a:t>MA</a:t>
            </a:r>
          </a:p>
        </p:txBody>
      </p:sp>
      <p:sp>
        <p:nvSpPr>
          <p:cNvPr id="4222" name="Text Box 244"/>
          <p:cNvSpPr txBox="1">
            <a:spLocks noChangeArrowheads="1"/>
          </p:cNvSpPr>
          <p:nvPr/>
        </p:nvSpPr>
        <p:spPr bwMode="auto">
          <a:xfrm>
            <a:off x="6756400" y="2611438"/>
            <a:ext cx="34607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eaLnBrk="0" hangingPunct="0">
              <a:lnSpc>
                <a:spcPct val="100000"/>
              </a:lnSpc>
              <a:spcBef>
                <a:spcPct val="0"/>
              </a:spcBef>
              <a:buClrTx/>
              <a:buSzTx/>
              <a:buFontTx/>
              <a:buNone/>
            </a:pPr>
            <a:r>
              <a:rPr lang="en-US" altLang="en-US" sz="1000" b="1">
                <a:solidFill>
                  <a:srgbClr val="000000"/>
                </a:solidFill>
                <a:latin typeface="Arial" charset="0"/>
              </a:rPr>
              <a:t>NJ</a:t>
            </a:r>
          </a:p>
        </p:txBody>
      </p:sp>
      <p:sp>
        <p:nvSpPr>
          <p:cNvPr id="4223" name="Text Box 245"/>
          <p:cNvSpPr txBox="1">
            <a:spLocks noChangeArrowheads="1"/>
          </p:cNvSpPr>
          <p:nvPr/>
        </p:nvSpPr>
        <p:spPr bwMode="auto">
          <a:xfrm>
            <a:off x="6742113" y="2916238"/>
            <a:ext cx="382587"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eaLnBrk="0" hangingPunct="0">
              <a:lnSpc>
                <a:spcPct val="100000"/>
              </a:lnSpc>
              <a:spcBef>
                <a:spcPct val="0"/>
              </a:spcBef>
              <a:buClrTx/>
              <a:buSzTx/>
              <a:buFontTx/>
              <a:buNone/>
            </a:pPr>
            <a:r>
              <a:rPr lang="en-US" altLang="en-US" sz="1000" b="1">
                <a:solidFill>
                  <a:srgbClr val="000000"/>
                </a:solidFill>
                <a:latin typeface="Arial" charset="0"/>
              </a:rPr>
              <a:t>MD</a:t>
            </a:r>
          </a:p>
        </p:txBody>
      </p:sp>
      <p:sp>
        <p:nvSpPr>
          <p:cNvPr id="4224" name="Text Box 250"/>
          <p:cNvSpPr txBox="1">
            <a:spLocks noChangeArrowheads="1"/>
          </p:cNvSpPr>
          <p:nvPr/>
        </p:nvSpPr>
        <p:spPr bwMode="auto">
          <a:xfrm>
            <a:off x="6837363" y="2782888"/>
            <a:ext cx="3603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eaLnBrk="0" hangingPunct="0">
              <a:lnSpc>
                <a:spcPct val="100000"/>
              </a:lnSpc>
              <a:spcBef>
                <a:spcPct val="0"/>
              </a:spcBef>
              <a:buClrTx/>
              <a:buSzTx/>
              <a:buFontTx/>
              <a:buNone/>
            </a:pPr>
            <a:r>
              <a:rPr lang="en-US" altLang="en-US" sz="1000" b="1">
                <a:solidFill>
                  <a:srgbClr val="000000"/>
                </a:solidFill>
                <a:latin typeface="Arial" charset="0"/>
              </a:rPr>
              <a:t>DE</a:t>
            </a:r>
          </a:p>
        </p:txBody>
      </p:sp>
      <p:sp>
        <p:nvSpPr>
          <p:cNvPr id="4225" name="Line 591"/>
          <p:cNvSpPr>
            <a:spLocks noChangeShapeType="1"/>
          </p:cNvSpPr>
          <p:nvPr/>
        </p:nvSpPr>
        <p:spPr bwMode="auto">
          <a:xfrm>
            <a:off x="6838950" y="2895600"/>
            <a:ext cx="66675" cy="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pPr eaLnBrk="0" hangingPunct="0"/>
            <a:endParaRPr lang="en-US" sz="1800">
              <a:solidFill>
                <a:srgbClr val="000000"/>
              </a:solidFill>
            </a:endParaRPr>
          </a:p>
        </p:txBody>
      </p:sp>
      <p:grpSp>
        <p:nvGrpSpPr>
          <p:cNvPr id="4226" name="Group 598"/>
          <p:cNvGrpSpPr>
            <a:grpSpLocks/>
          </p:cNvGrpSpPr>
          <p:nvPr/>
        </p:nvGrpSpPr>
        <p:grpSpPr bwMode="auto">
          <a:xfrm>
            <a:off x="855662" y="5235575"/>
            <a:ext cx="5711825" cy="338138"/>
            <a:chOff x="514" y="3150"/>
            <a:chExt cx="2831" cy="213"/>
          </a:xfrm>
        </p:grpSpPr>
        <p:sp>
          <p:nvSpPr>
            <p:cNvPr id="4230" name="Text Box 199"/>
            <p:cNvSpPr txBox="1">
              <a:spLocks noChangeArrowheads="1"/>
            </p:cNvSpPr>
            <p:nvPr/>
          </p:nvSpPr>
          <p:spPr bwMode="auto">
            <a:xfrm>
              <a:off x="514" y="3150"/>
              <a:ext cx="2831"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5000"/>
                </a:lnSpc>
                <a:spcBef>
                  <a:spcPct val="40000"/>
                </a:spcBef>
                <a:buClr>
                  <a:srgbClr val="0000CC"/>
                </a:buClr>
                <a:buSzPct val="60000"/>
                <a:buFont typeface="Wingdings" pitchFamily="2" charset="2"/>
                <a:buChar char="n"/>
                <a:tabLst>
                  <a:tab pos="1143000" algn="l"/>
                </a:tabLst>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tabLst>
                  <a:tab pos="1143000" algn="l"/>
                </a:tabLst>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tabLst>
                  <a:tab pos="1143000" algn="l"/>
                </a:tabLst>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tabLst>
                  <a:tab pos="1143000" algn="l"/>
                </a:tabLst>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tabLst>
                  <a:tab pos="1143000" algn="l"/>
                </a:tabLst>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tabLst>
                  <a:tab pos="1143000" algn="l"/>
                </a:tabLst>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tabLst>
                  <a:tab pos="1143000" algn="l"/>
                </a:tabLst>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tabLst>
                  <a:tab pos="1143000" algn="l"/>
                </a:tabLst>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tabLst>
                  <a:tab pos="1143000" algn="l"/>
                </a:tabLst>
                <a:defRPr sz="2000">
                  <a:solidFill>
                    <a:schemeClr val="tx1"/>
                  </a:solidFill>
                  <a:latin typeface="Trebuchet MS" pitchFamily="34" charset="0"/>
                </a:defRPr>
              </a:lvl9pPr>
            </a:lstStyle>
            <a:p>
              <a:pPr>
                <a:lnSpc>
                  <a:spcPct val="100000"/>
                </a:lnSpc>
                <a:spcBef>
                  <a:spcPct val="0"/>
                </a:spcBef>
                <a:buClrTx/>
                <a:buSzTx/>
                <a:buFontTx/>
                <a:buNone/>
              </a:pPr>
              <a:r>
                <a:rPr lang="en-US" altLang="en-US" sz="1600">
                  <a:solidFill>
                    <a:srgbClr val="000000"/>
                  </a:solidFill>
                  <a:latin typeface="Times New Roman" pitchFamily="18" charset="0"/>
                  <a:cs typeface="Times New Roman" pitchFamily="18" charset="0"/>
                </a:rPr>
                <a:t>           </a:t>
              </a:r>
              <a:r>
                <a:rPr lang="en-US" altLang="en-US" sz="1600" b="1">
                  <a:solidFill>
                    <a:srgbClr val="000000"/>
                  </a:solidFill>
                  <a:latin typeface="Sylfaen" pitchFamily="18" charset="0"/>
                  <a:cs typeface="Times New Roman" pitchFamily="18" charset="0"/>
                </a:rPr>
                <a:t>MOB Lay Leader Model Master Trainer Sites</a:t>
              </a:r>
            </a:p>
          </p:txBody>
        </p:sp>
        <p:sp>
          <p:nvSpPr>
            <p:cNvPr id="4231" name="Rectangle 200"/>
            <p:cNvSpPr>
              <a:spLocks noChangeArrowheads="1"/>
            </p:cNvSpPr>
            <p:nvPr/>
          </p:nvSpPr>
          <p:spPr bwMode="auto">
            <a:xfrm>
              <a:off x="633" y="3184"/>
              <a:ext cx="142" cy="129"/>
            </a:xfrm>
            <a:prstGeom prst="rect">
              <a:avLst/>
            </a:prstGeom>
            <a:solidFill>
              <a:srgbClr val="CCFFCC"/>
            </a:solidFill>
            <a:ln w="1651" algn="ctr">
              <a:solidFill>
                <a:srgbClr val="000000"/>
              </a:solidFill>
              <a:miter lim="800000"/>
              <a:headEnd/>
              <a:tailEnd/>
            </a:ln>
          </p:spPr>
          <p:txBody>
            <a:bodyPr/>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eaLnBrk="0" hangingPunct="0">
                <a:lnSpc>
                  <a:spcPct val="100000"/>
                </a:lnSpc>
                <a:spcBef>
                  <a:spcPct val="0"/>
                </a:spcBef>
                <a:buClrTx/>
                <a:buSzTx/>
                <a:buFontTx/>
                <a:buNone/>
              </a:pPr>
              <a:endParaRPr lang="en-US" altLang="en-US" sz="1800">
                <a:solidFill>
                  <a:srgbClr val="000000"/>
                </a:solidFill>
                <a:latin typeface="Tahoma" pitchFamily="34" charset="0"/>
              </a:endParaRPr>
            </a:p>
          </p:txBody>
        </p:sp>
      </p:grpSp>
      <p:sp>
        <p:nvSpPr>
          <p:cNvPr id="4227" name="Rectangle 597"/>
          <p:cNvSpPr>
            <a:spLocks noGrp="1" noChangeArrowheads="1"/>
          </p:cNvSpPr>
          <p:nvPr>
            <p:ph type="title"/>
          </p:nvPr>
        </p:nvSpPr>
        <p:spPr>
          <a:xfrm>
            <a:off x="508000" y="255588"/>
            <a:ext cx="8345488" cy="1084262"/>
          </a:xfrm>
        </p:spPr>
        <p:txBody>
          <a:bodyPr/>
          <a:lstStyle/>
          <a:p>
            <a:pPr eaLnBrk="1" hangingPunct="1"/>
            <a:r>
              <a:rPr lang="en-US" altLang="en-US" dirty="0" smtClean="0"/>
              <a:t>A Matter of Balance (MOB) Lay Leader Model Master Trainer Sites by State</a:t>
            </a:r>
          </a:p>
        </p:txBody>
      </p:sp>
      <p:sp>
        <p:nvSpPr>
          <p:cNvPr id="4228" name="TextBox 179"/>
          <p:cNvSpPr txBox="1">
            <a:spLocks noChangeArrowheads="1"/>
          </p:cNvSpPr>
          <p:nvPr/>
        </p:nvSpPr>
        <p:spPr bwMode="auto">
          <a:xfrm>
            <a:off x="1198563" y="5734050"/>
            <a:ext cx="47482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5000"/>
              </a:lnSpc>
              <a:spcBef>
                <a:spcPct val="40000"/>
              </a:spcBef>
              <a:buClr>
                <a:srgbClr val="0000CC"/>
              </a:buClr>
              <a:buSzPct val="60000"/>
              <a:buFont typeface="Wingdings" pitchFamily="2" charset="2"/>
              <a:buChar char="n"/>
              <a:defRPr sz="2600">
                <a:solidFill>
                  <a:schemeClr val="tx1"/>
                </a:solidFill>
                <a:latin typeface="Trebuchet MS" pitchFamily="34" charset="0"/>
              </a:defRPr>
            </a:lvl1pPr>
            <a:lvl2pPr marL="742950" indent="-285750">
              <a:lnSpc>
                <a:spcPct val="95000"/>
              </a:lnSpc>
              <a:spcBef>
                <a:spcPct val="40000"/>
              </a:spcBef>
              <a:buClr>
                <a:srgbClr val="A50021"/>
              </a:buClr>
              <a:buSzPct val="55000"/>
              <a:buFont typeface="Wingdings" pitchFamily="2" charset="2"/>
              <a:buChar char="Ø"/>
              <a:defRPr sz="2400">
                <a:solidFill>
                  <a:schemeClr val="tx1"/>
                </a:solidFill>
                <a:latin typeface="Trebuchet MS" pitchFamily="34" charset="0"/>
              </a:defRPr>
            </a:lvl2pPr>
            <a:lvl3pPr marL="1143000" indent="-228600">
              <a:lnSpc>
                <a:spcPct val="95000"/>
              </a:lnSpc>
              <a:spcBef>
                <a:spcPct val="40000"/>
              </a:spcBef>
              <a:buClr>
                <a:srgbClr val="005400"/>
              </a:buClr>
              <a:buSzPct val="75000"/>
              <a:buChar char="•"/>
              <a:defRPr sz="2400">
                <a:solidFill>
                  <a:schemeClr val="tx1"/>
                </a:solidFill>
                <a:latin typeface="Trebuchet MS" pitchFamily="34" charset="0"/>
              </a:defRPr>
            </a:lvl3pPr>
            <a:lvl4pPr marL="1600200" indent="-228600">
              <a:lnSpc>
                <a:spcPct val="95000"/>
              </a:lnSpc>
              <a:spcBef>
                <a:spcPct val="40000"/>
              </a:spcBef>
              <a:buClr>
                <a:srgbClr val="F8E454"/>
              </a:buClr>
              <a:buSzPct val="85000"/>
              <a:buFont typeface="Wingdings" pitchFamily="2" charset="2"/>
              <a:buChar char="§"/>
              <a:defRPr sz="2000">
                <a:solidFill>
                  <a:schemeClr val="tx1"/>
                </a:solidFill>
                <a:latin typeface="Trebuchet MS" pitchFamily="34" charset="0"/>
              </a:defRPr>
            </a:lvl4pPr>
            <a:lvl5pPr marL="2057400" indent="-228600">
              <a:lnSpc>
                <a:spcPct val="95000"/>
              </a:lnSpc>
              <a:spcBef>
                <a:spcPct val="40000"/>
              </a:spcBef>
              <a:buClr>
                <a:srgbClr val="A50021"/>
              </a:buClr>
              <a:buSzPct val="85000"/>
              <a:buFont typeface="Wingdings" pitchFamily="2" charset="2"/>
              <a:buChar char="§"/>
              <a:defRPr sz="2000">
                <a:solidFill>
                  <a:schemeClr val="tx1"/>
                </a:solidFill>
                <a:latin typeface="Trebuchet MS" pitchFamily="34" charset="0"/>
              </a:defRPr>
            </a:lvl5pPr>
            <a:lvl6pPr marL="25146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6pPr>
            <a:lvl7pPr marL="29718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7pPr>
            <a:lvl8pPr marL="34290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8pPr>
            <a:lvl9pPr marL="3886200" indent="-228600" eaLnBrk="0" fontAlgn="base" hangingPunct="0">
              <a:lnSpc>
                <a:spcPct val="95000"/>
              </a:lnSpc>
              <a:spcBef>
                <a:spcPct val="40000"/>
              </a:spcBef>
              <a:spcAft>
                <a:spcPct val="0"/>
              </a:spcAft>
              <a:buClr>
                <a:srgbClr val="A50021"/>
              </a:buClr>
              <a:buSzPct val="85000"/>
              <a:buFont typeface="Wingdings" pitchFamily="2" charset="2"/>
              <a:buChar char="§"/>
              <a:defRPr sz="2000">
                <a:solidFill>
                  <a:schemeClr val="tx1"/>
                </a:solidFill>
                <a:latin typeface="Trebuchet MS" pitchFamily="34" charset="0"/>
              </a:defRPr>
            </a:lvl9pPr>
          </a:lstStyle>
          <a:p>
            <a:pPr eaLnBrk="0" hangingPunct="0">
              <a:lnSpc>
                <a:spcPct val="100000"/>
              </a:lnSpc>
              <a:spcBef>
                <a:spcPct val="0"/>
              </a:spcBef>
              <a:buClrTx/>
              <a:buSzTx/>
              <a:buFontTx/>
              <a:buNone/>
            </a:pPr>
            <a:r>
              <a:rPr lang="en-US" altLang="en-US" sz="1200" dirty="0">
                <a:solidFill>
                  <a:srgbClr val="000000"/>
                </a:solidFill>
                <a:latin typeface="Tahoma" pitchFamily="34" charset="0"/>
              </a:rPr>
              <a:t>650 Master Trainer Sites in </a:t>
            </a:r>
            <a:r>
              <a:rPr lang="en-US" altLang="en-US" sz="1200" dirty="0" smtClean="0">
                <a:solidFill>
                  <a:srgbClr val="000000"/>
                </a:solidFill>
                <a:latin typeface="Tahoma" pitchFamily="34" charset="0"/>
              </a:rPr>
              <a:t>44 States, Puerto Rico </a:t>
            </a:r>
            <a:r>
              <a:rPr lang="en-US" altLang="en-US" sz="1200" dirty="0">
                <a:solidFill>
                  <a:srgbClr val="000000"/>
                </a:solidFill>
                <a:latin typeface="Tahoma" pitchFamily="34" charset="0"/>
              </a:rPr>
              <a:t>and the U.S. Virgin Islands</a:t>
            </a:r>
          </a:p>
        </p:txBody>
      </p:sp>
      <p:pic>
        <p:nvPicPr>
          <p:cNvPr id="2" name="Picture 1"/>
          <p:cNvPicPr>
            <a:picLocks noChangeAspect="1"/>
          </p:cNvPicPr>
          <p:nvPr/>
        </p:nvPicPr>
        <p:blipFill>
          <a:blip r:embed="rId3" cstate="print">
            <a:duotone>
              <a:prstClr val="black"/>
              <a:schemeClr val="accent2">
                <a:tint val="45000"/>
                <a:satMod val="400000"/>
              </a:schemeClr>
            </a:duotone>
            <a:extLst>
              <a:ext uri="{28A0092B-C50C-407E-A947-70E740481C1C}">
                <a14:useLocalDpi xmlns:a14="http://schemas.microsoft.com/office/drawing/2010/main" val="0"/>
              </a:ext>
            </a:extLst>
          </a:blip>
          <a:stretch>
            <a:fillRect/>
          </a:stretch>
        </p:blipFill>
        <p:spPr>
          <a:xfrm>
            <a:off x="7827257" y="4725474"/>
            <a:ext cx="545205" cy="444313"/>
          </a:xfrm>
          <a:prstGeom prst="rect">
            <a:avLst/>
          </a:prstGeom>
          <a:solidFill>
            <a:srgbClr val="CCFFCC"/>
          </a:solidFill>
          <a:ln>
            <a:noFill/>
          </a:ln>
        </p:spPr>
      </p:pic>
      <p:pic>
        <p:nvPicPr>
          <p:cNvPr id="1038" name="Picture 14" descr="Related image"/>
          <p:cNvPicPr>
            <a:picLocks noChangeAspect="1" noChangeArrowheads="1"/>
          </p:cNvPicPr>
          <p:nvPr/>
        </p:nvPicPr>
        <p:blipFill>
          <a:blip r:embed="rId4" cstate="print">
            <a:duotone>
              <a:prstClr val="black"/>
              <a:schemeClr val="accent2">
                <a:tint val="45000"/>
                <a:satMod val="400000"/>
              </a:schemeClr>
            </a:duotone>
            <a:extLst>
              <a:ext uri="{BEBA8EAE-BF5A-486C-A8C5-ECC9F3942E4B}">
                <a14:imgProps xmlns:a14="http://schemas.microsoft.com/office/drawing/2010/main">
                  <a14:imgLayer r:embed="rId5">
                    <a14:imgEffect>
                      <a14:saturation sat="102000"/>
                    </a14:imgEffect>
                  </a14:imgLayer>
                </a14:imgProps>
              </a:ext>
              <a:ext uri="{28A0092B-C50C-407E-A947-70E740481C1C}">
                <a14:useLocalDpi xmlns:a14="http://schemas.microsoft.com/office/drawing/2010/main" val="0"/>
              </a:ext>
            </a:extLst>
          </a:blip>
          <a:srcRect/>
          <a:stretch>
            <a:fillRect/>
          </a:stretch>
        </p:blipFill>
        <p:spPr bwMode="auto">
          <a:xfrm>
            <a:off x="6977063" y="4622556"/>
            <a:ext cx="827341" cy="550182"/>
          </a:xfrm>
          <a:prstGeom prst="rect">
            <a:avLst/>
          </a:prstGeom>
          <a:solidFill>
            <a:srgbClr val="CCFFCC"/>
          </a:solidFill>
          <a:extLst/>
        </p:spPr>
      </p:pic>
    </p:spTree>
    <p:extLst>
      <p:ext uri="{BB962C8B-B14F-4D97-AF65-F5344CB8AC3E}">
        <p14:creationId xmlns:p14="http://schemas.microsoft.com/office/powerpoint/2010/main" val="3612611511"/>
      </p:ext>
    </p:extLst>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1905000" y="617538"/>
            <a:ext cx="7040563" cy="1143000"/>
          </a:xfrm>
        </p:spPr>
        <p:txBody>
          <a:bodyPr/>
          <a:lstStyle/>
          <a:p>
            <a:pPr algn="ctr" eaLnBrk="1" hangingPunct="1"/>
            <a:r>
              <a:rPr lang="en-US" sz="3200" b="1" dirty="0" smtClean="0"/>
              <a:t>Contact Information</a:t>
            </a:r>
          </a:p>
        </p:txBody>
      </p:sp>
      <p:sp>
        <p:nvSpPr>
          <p:cNvPr id="3" name="TextBox 2"/>
          <p:cNvSpPr txBox="1"/>
          <p:nvPr/>
        </p:nvSpPr>
        <p:spPr>
          <a:xfrm>
            <a:off x="3200400" y="4800600"/>
            <a:ext cx="3657600" cy="461665"/>
          </a:xfrm>
          <a:prstGeom prst="rect">
            <a:avLst/>
          </a:prstGeom>
          <a:noFill/>
        </p:spPr>
        <p:txBody>
          <a:bodyPr wrap="square" rtlCol="0">
            <a:spAutoFit/>
          </a:bodyPr>
          <a:lstStyle/>
          <a:p>
            <a:endParaRPr lang="en-US" dirty="0"/>
          </a:p>
        </p:txBody>
      </p:sp>
      <p:pic>
        <p:nvPicPr>
          <p:cNvPr id="4" name="Picture 3" descr="MH_PfHA_cmyk.JPG"/>
          <p:cNvPicPr>
            <a:picLocks noChangeAspect="1"/>
          </p:cNvPicPr>
          <p:nvPr/>
        </p:nvPicPr>
        <p:blipFill>
          <a:blip r:embed="rId3" cstate="print"/>
          <a:stretch>
            <a:fillRect/>
          </a:stretch>
        </p:blipFill>
        <p:spPr>
          <a:xfrm>
            <a:off x="4191000" y="4572000"/>
            <a:ext cx="1969008" cy="963168"/>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1752600" y="228600"/>
            <a:ext cx="7391400" cy="609600"/>
          </a:xfrm>
        </p:spPr>
        <p:txBody>
          <a:bodyPr/>
          <a:lstStyle/>
          <a:p>
            <a:pPr algn="ctr" eaLnBrk="1" hangingPunct="1"/>
            <a:r>
              <a:rPr lang="en-US" sz="2800" b="1" dirty="0" smtClean="0"/>
              <a:t>Falls: Epidemiology of the Problem</a:t>
            </a:r>
          </a:p>
        </p:txBody>
      </p:sp>
      <p:sp>
        <p:nvSpPr>
          <p:cNvPr id="6147" name="Rectangle 3"/>
          <p:cNvSpPr>
            <a:spLocks noGrp="1" noChangeArrowheads="1"/>
          </p:cNvSpPr>
          <p:nvPr>
            <p:ph type="body" idx="1"/>
          </p:nvPr>
        </p:nvSpPr>
        <p:spPr>
          <a:xfrm>
            <a:off x="1905000" y="1066800"/>
            <a:ext cx="6553200" cy="5486400"/>
          </a:xfrm>
        </p:spPr>
        <p:txBody>
          <a:bodyPr/>
          <a:lstStyle/>
          <a:p>
            <a:pPr eaLnBrk="1" hangingPunct="1">
              <a:lnSpc>
                <a:spcPct val="90000"/>
              </a:lnSpc>
              <a:buClr>
                <a:schemeClr val="tx2"/>
              </a:buClr>
              <a:buSzTx/>
            </a:pPr>
            <a:r>
              <a:rPr lang="en-US" sz="2400" dirty="0" smtClean="0"/>
              <a:t>Major cause of injury and death for older adults</a:t>
            </a:r>
          </a:p>
          <a:p>
            <a:pPr eaLnBrk="1" hangingPunct="1">
              <a:lnSpc>
                <a:spcPct val="90000"/>
              </a:lnSpc>
              <a:buClr>
                <a:schemeClr val="tx2"/>
              </a:buClr>
              <a:buSzTx/>
              <a:buFont typeface="Wingdings" pitchFamily="2" charset="2"/>
              <a:buNone/>
            </a:pPr>
            <a:endParaRPr lang="en-US" sz="2400" dirty="0" smtClean="0"/>
          </a:p>
          <a:p>
            <a:pPr eaLnBrk="1" hangingPunct="1">
              <a:lnSpc>
                <a:spcPct val="90000"/>
              </a:lnSpc>
              <a:buClr>
                <a:schemeClr val="tx2"/>
              </a:buClr>
              <a:buSzTx/>
            </a:pPr>
            <a:r>
              <a:rPr lang="en-US" sz="2400" dirty="0" smtClean="0"/>
              <a:t>Falls are the leading cause of injury hospitalization in the US </a:t>
            </a:r>
          </a:p>
          <a:p>
            <a:pPr eaLnBrk="1" hangingPunct="1">
              <a:lnSpc>
                <a:spcPct val="90000"/>
              </a:lnSpc>
              <a:buClr>
                <a:schemeClr val="tx2"/>
              </a:buClr>
              <a:buSzTx/>
              <a:buFont typeface="Wingdings" pitchFamily="2" charset="2"/>
              <a:buNone/>
            </a:pPr>
            <a:endParaRPr lang="en-US" sz="2400" dirty="0" smtClean="0"/>
          </a:p>
          <a:p>
            <a:pPr eaLnBrk="1" hangingPunct="1">
              <a:lnSpc>
                <a:spcPct val="90000"/>
              </a:lnSpc>
              <a:buClr>
                <a:schemeClr val="tx2"/>
              </a:buClr>
              <a:buSzTx/>
            </a:pPr>
            <a:r>
              <a:rPr lang="en-US" sz="2400" dirty="0" smtClean="0"/>
              <a:t>1/3 to 1/2 of older adults acknowledge fear of  falls</a:t>
            </a:r>
          </a:p>
          <a:p>
            <a:pPr eaLnBrk="1" hangingPunct="1">
              <a:lnSpc>
                <a:spcPct val="90000"/>
              </a:lnSpc>
              <a:buClr>
                <a:schemeClr val="tx2"/>
              </a:buClr>
              <a:buSzTx/>
              <a:buFont typeface="Wingdings" pitchFamily="2" charset="2"/>
              <a:buNone/>
            </a:pPr>
            <a:endParaRPr lang="en-US" sz="2400" dirty="0" smtClean="0"/>
          </a:p>
          <a:p>
            <a:pPr eaLnBrk="1" hangingPunct="1">
              <a:lnSpc>
                <a:spcPct val="90000"/>
              </a:lnSpc>
              <a:buClr>
                <a:schemeClr val="tx2"/>
              </a:buClr>
              <a:buSzTx/>
            </a:pPr>
            <a:r>
              <a:rPr lang="en-US" sz="2400" dirty="0" smtClean="0"/>
              <a:t>Fear of falling is associated with:</a:t>
            </a:r>
          </a:p>
          <a:p>
            <a:pPr lvl="2" eaLnBrk="1" hangingPunct="1">
              <a:lnSpc>
                <a:spcPct val="90000"/>
              </a:lnSpc>
              <a:buClr>
                <a:schemeClr val="tx2"/>
              </a:buClr>
              <a:buSzTx/>
            </a:pPr>
            <a:r>
              <a:rPr lang="en-US" sz="2000" i="1" dirty="0" smtClean="0"/>
              <a:t>depression</a:t>
            </a:r>
          </a:p>
          <a:p>
            <a:pPr lvl="2" eaLnBrk="1" hangingPunct="1">
              <a:lnSpc>
                <a:spcPct val="90000"/>
              </a:lnSpc>
              <a:buClr>
                <a:schemeClr val="tx2"/>
              </a:buClr>
              <a:buSzTx/>
            </a:pPr>
            <a:r>
              <a:rPr lang="en-US" sz="2000" i="1" dirty="0" smtClean="0"/>
              <a:t>decreased mobility and social activity</a:t>
            </a:r>
          </a:p>
          <a:p>
            <a:pPr lvl="2" eaLnBrk="1" hangingPunct="1">
              <a:lnSpc>
                <a:spcPct val="90000"/>
              </a:lnSpc>
              <a:buClr>
                <a:schemeClr val="tx2"/>
              </a:buClr>
              <a:buSzTx/>
            </a:pPr>
            <a:r>
              <a:rPr lang="en-US" sz="2000" i="1" dirty="0" smtClean="0"/>
              <a:t>increased frailty</a:t>
            </a:r>
          </a:p>
          <a:p>
            <a:pPr lvl="2" eaLnBrk="1" hangingPunct="1">
              <a:lnSpc>
                <a:spcPct val="90000"/>
              </a:lnSpc>
              <a:buClr>
                <a:schemeClr val="tx2"/>
              </a:buClr>
              <a:buSzTx/>
            </a:pPr>
            <a:r>
              <a:rPr lang="en-US" sz="2000" i="1" dirty="0" smtClean="0"/>
              <a:t>increased risk for falls as a result of deconditioning</a:t>
            </a:r>
          </a:p>
          <a:p>
            <a:pPr lvl="1" eaLnBrk="1" hangingPunct="1">
              <a:lnSpc>
                <a:spcPct val="90000"/>
              </a:lnSpc>
              <a:buClr>
                <a:schemeClr val="tx1"/>
              </a:buClr>
              <a:buFont typeface="Wingdings" pitchFamily="2" charset="2"/>
              <a:buNone/>
            </a:pPr>
            <a:endParaRPr lang="en-US" sz="1400" i="1" dirty="0" smtClean="0"/>
          </a:p>
          <a:p>
            <a:pPr algn="r" eaLnBrk="1" hangingPunct="1">
              <a:lnSpc>
                <a:spcPct val="90000"/>
              </a:lnSpc>
              <a:buFont typeface="Wingdings" pitchFamily="2" charset="2"/>
              <a:buNone/>
            </a:pPr>
            <a:endParaRPr lang="en-US" sz="1200" dirty="0" smtClean="0"/>
          </a:p>
          <a:p>
            <a:pPr eaLnBrk="1" hangingPunct="1">
              <a:lnSpc>
                <a:spcPct val="90000"/>
              </a:lnSpc>
            </a:pPr>
            <a:endParaRPr lang="en-US" sz="1200"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828800" y="617538"/>
            <a:ext cx="7116763" cy="677862"/>
          </a:xfrm>
        </p:spPr>
        <p:txBody>
          <a:bodyPr/>
          <a:lstStyle/>
          <a:p>
            <a:pPr algn="ctr" eaLnBrk="1" hangingPunct="1"/>
            <a:r>
              <a:rPr lang="en-US" sz="2800" b="1" dirty="0" smtClean="0"/>
              <a:t>What do we know about falls?</a:t>
            </a:r>
          </a:p>
        </p:txBody>
      </p:sp>
      <p:sp>
        <p:nvSpPr>
          <p:cNvPr id="9219" name="Rectangle 3"/>
          <p:cNvSpPr>
            <a:spLocks noGrp="1" noChangeArrowheads="1"/>
          </p:cNvSpPr>
          <p:nvPr>
            <p:ph type="body" idx="1"/>
          </p:nvPr>
        </p:nvSpPr>
        <p:spPr>
          <a:xfrm>
            <a:off x="1905000" y="2017713"/>
            <a:ext cx="7050088" cy="4114800"/>
          </a:xfrm>
        </p:spPr>
        <p:txBody>
          <a:bodyPr/>
          <a:lstStyle/>
          <a:p>
            <a:pPr eaLnBrk="1" hangingPunct="1"/>
            <a:r>
              <a:rPr lang="en-US" sz="2400" dirty="0" smtClean="0"/>
              <a:t>1/2 to 2/3 of falls occur around the home</a:t>
            </a:r>
          </a:p>
          <a:p>
            <a:pPr eaLnBrk="1" hangingPunct="1">
              <a:buFont typeface="Wingdings" pitchFamily="2" charset="2"/>
              <a:buNone/>
            </a:pPr>
            <a:endParaRPr lang="en-US" sz="2400" dirty="0" smtClean="0"/>
          </a:p>
          <a:p>
            <a:pPr eaLnBrk="1" hangingPunct="1"/>
            <a:r>
              <a:rPr lang="en-US" sz="2400" dirty="0" smtClean="0"/>
              <a:t>A majority of falls occur during routine activities</a:t>
            </a:r>
          </a:p>
          <a:p>
            <a:pPr eaLnBrk="1" hangingPunct="1">
              <a:buFont typeface="Wingdings" pitchFamily="2" charset="2"/>
              <a:buNone/>
            </a:pPr>
            <a:endParaRPr lang="en-US" sz="2400" dirty="0" smtClean="0"/>
          </a:p>
          <a:p>
            <a:pPr eaLnBrk="1" hangingPunct="1"/>
            <a:r>
              <a:rPr lang="en-US" sz="2400" dirty="0" smtClean="0"/>
              <a:t>Falls usually aren’t caused by just one issue. It’s a combination of things coming together.</a:t>
            </a:r>
          </a:p>
          <a:p>
            <a:pPr eaLnBrk="1" hangingPunct="1">
              <a:buFont typeface="Wingdings" pitchFamily="2" charset="2"/>
              <a:buNone/>
            </a:pPr>
            <a:endParaRPr lang="en-US" sz="2400" dirty="0" smtClean="0"/>
          </a:p>
          <a:p>
            <a:pPr eaLnBrk="1" hangingPunct="1"/>
            <a:r>
              <a:rPr lang="en-US" sz="2400" dirty="0" smtClean="0"/>
              <a:t>A large portion of falls are preventable!</a:t>
            </a:r>
          </a:p>
          <a:p>
            <a:pPr eaLnBrk="1" hangingPunct="1"/>
            <a:endParaRPr lang="en-US" sz="2800" dirty="0"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189654" y="673014"/>
            <a:ext cx="7067939" cy="6184986"/>
          </a:xfrm>
          <a:prstGeom prst="rect">
            <a:avLst/>
          </a:prstGeom>
        </p:spPr>
      </p:pic>
      <p:sp>
        <p:nvSpPr>
          <p:cNvPr id="6" name="TextBox 5"/>
          <p:cNvSpPr txBox="1"/>
          <p:nvPr/>
        </p:nvSpPr>
        <p:spPr>
          <a:xfrm>
            <a:off x="1189653" y="-250316"/>
            <a:ext cx="7151915" cy="923330"/>
          </a:xfrm>
          <a:prstGeom prst="rect">
            <a:avLst/>
          </a:prstGeom>
          <a:noFill/>
        </p:spPr>
        <p:txBody>
          <a:bodyPr wrap="square" rtlCol="0">
            <a:spAutoFit/>
          </a:bodyPr>
          <a:lstStyle/>
          <a:p>
            <a:pPr fontAlgn="auto">
              <a:spcBef>
                <a:spcPts val="0"/>
              </a:spcBef>
              <a:spcAft>
                <a:spcPts val="0"/>
              </a:spcAft>
            </a:pPr>
            <a:endParaRPr lang="en-US" sz="1800" dirty="0">
              <a:solidFill>
                <a:prstClr val="black"/>
              </a:solidFill>
              <a:latin typeface="Calibri" panose="020F0502020204030204"/>
            </a:endParaRPr>
          </a:p>
          <a:p>
            <a:pPr algn="ctr" fontAlgn="auto">
              <a:spcBef>
                <a:spcPts val="0"/>
              </a:spcBef>
              <a:spcAft>
                <a:spcPts val="0"/>
              </a:spcAft>
            </a:pPr>
            <a:r>
              <a:rPr lang="en-US" sz="1800" dirty="0">
                <a:solidFill>
                  <a:prstClr val="black"/>
                </a:solidFill>
                <a:latin typeface="Calibri" panose="020F0502020204030204"/>
              </a:rPr>
              <a:t> National Estimates of the 10 Leading Causes of Nonfatal Injuries </a:t>
            </a:r>
            <a:endParaRPr lang="en-US" sz="1800" dirty="0" smtClean="0">
              <a:solidFill>
                <a:prstClr val="black"/>
              </a:solidFill>
              <a:latin typeface="Calibri" panose="020F0502020204030204"/>
            </a:endParaRPr>
          </a:p>
          <a:p>
            <a:pPr algn="ctr" fontAlgn="auto">
              <a:spcBef>
                <a:spcPts val="0"/>
              </a:spcBef>
              <a:spcAft>
                <a:spcPts val="0"/>
              </a:spcAft>
            </a:pPr>
            <a:r>
              <a:rPr lang="en-US" sz="1800" dirty="0" smtClean="0">
                <a:solidFill>
                  <a:prstClr val="black"/>
                </a:solidFill>
                <a:latin typeface="Calibri" panose="020F0502020204030204"/>
              </a:rPr>
              <a:t>Treated </a:t>
            </a:r>
            <a:r>
              <a:rPr lang="en-US" sz="1800" dirty="0">
                <a:solidFill>
                  <a:prstClr val="black"/>
                </a:solidFill>
                <a:latin typeface="Calibri" panose="020F0502020204030204"/>
              </a:rPr>
              <a:t>in Hospital Emergency Departments, United States – 2017 </a:t>
            </a:r>
          </a:p>
        </p:txBody>
      </p:sp>
    </p:spTree>
    <p:extLst>
      <p:ext uri="{BB962C8B-B14F-4D97-AF65-F5344CB8AC3E}">
        <p14:creationId xmlns:p14="http://schemas.microsoft.com/office/powerpoint/2010/main" val="35107850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0"/>
            <a:ext cx="8001000" cy="1219200"/>
          </a:xfrm>
        </p:spPr>
        <p:txBody>
          <a:bodyPr/>
          <a:lstStyle/>
          <a:p>
            <a:pPr algn="ctr"/>
            <a:r>
              <a:rPr lang="en-US" sz="2800" b="1" dirty="0" smtClean="0"/>
              <a:t>  </a:t>
            </a:r>
            <a:br>
              <a:rPr lang="en-US" sz="2800" b="1" dirty="0" smtClean="0"/>
            </a:br>
            <a:r>
              <a:rPr lang="en-US" sz="2800" b="1" dirty="0" smtClean="0"/>
              <a:t/>
            </a:r>
            <a:br>
              <a:rPr lang="en-US" sz="2800" b="1" dirty="0" smtClean="0"/>
            </a:br>
            <a:r>
              <a:rPr lang="en-US" sz="2800" b="1" dirty="0" smtClean="0"/>
              <a:t/>
            </a:r>
            <a:br>
              <a:rPr lang="en-US" sz="2800" b="1" dirty="0" smtClean="0"/>
            </a:br>
            <a:r>
              <a:rPr lang="en-US" sz="2800" b="1" dirty="0" smtClean="0"/>
              <a:t>Your Coach Job Description</a:t>
            </a:r>
            <a:br>
              <a:rPr lang="en-US" sz="2800" b="1" dirty="0" smtClean="0"/>
            </a:br>
            <a:r>
              <a:rPr lang="en-US" sz="2000" b="1" dirty="0" smtClean="0"/>
              <a:t>A Matter of Balance/VLL is an Evidence Based Program</a:t>
            </a:r>
            <a:r>
              <a:rPr lang="en-US" sz="2800" b="1" dirty="0" smtClean="0"/>
              <a:t/>
            </a:r>
            <a:br>
              <a:rPr lang="en-US" sz="2800" b="1" dirty="0" smtClean="0"/>
            </a:br>
            <a:endParaRPr lang="en-US" sz="2800" b="1" dirty="0"/>
          </a:p>
        </p:txBody>
      </p:sp>
      <p:sp>
        <p:nvSpPr>
          <p:cNvPr id="3" name="Content Placeholder 2"/>
          <p:cNvSpPr>
            <a:spLocks noGrp="1"/>
          </p:cNvSpPr>
          <p:nvPr>
            <p:ph idx="1"/>
          </p:nvPr>
        </p:nvSpPr>
        <p:spPr>
          <a:xfrm>
            <a:off x="1905000" y="838200"/>
            <a:ext cx="7391400" cy="6019800"/>
          </a:xfrm>
        </p:spPr>
        <p:txBody>
          <a:bodyPr/>
          <a:lstStyle/>
          <a:p>
            <a:r>
              <a:rPr lang="en-US" sz="2400" dirty="0" smtClean="0"/>
              <a:t>You have been trained by a Master Trainer(MT)</a:t>
            </a:r>
          </a:p>
          <a:p>
            <a:pPr lvl="1"/>
            <a:r>
              <a:rPr lang="en-US" sz="2000" dirty="0" smtClean="0"/>
              <a:t>8 hours of training with teach backs </a:t>
            </a:r>
          </a:p>
          <a:p>
            <a:pPr lvl="1"/>
            <a:r>
              <a:rPr lang="en-US" sz="1800" dirty="0" smtClean="0"/>
              <a:t>You work under the license of the MT and work directly with them</a:t>
            </a:r>
          </a:p>
          <a:p>
            <a:pPr lvl="1"/>
            <a:r>
              <a:rPr lang="en-US" sz="1800" dirty="0" smtClean="0"/>
              <a:t>Coach observation visit done by MT during one of the 1</a:t>
            </a:r>
            <a:r>
              <a:rPr lang="en-US" sz="1800" baseline="30000" dirty="0" smtClean="0"/>
              <a:t>st</a:t>
            </a:r>
            <a:r>
              <a:rPr lang="en-US" sz="1800" dirty="0" smtClean="0"/>
              <a:t> four sessions</a:t>
            </a:r>
          </a:p>
          <a:p>
            <a:pPr lvl="1"/>
            <a:r>
              <a:rPr lang="en-US" sz="1800" dirty="0" smtClean="0"/>
              <a:t>You agree to maintain confidentiality with participant information</a:t>
            </a:r>
          </a:p>
          <a:p>
            <a:pPr lvl="1"/>
            <a:r>
              <a:rPr lang="en-US" sz="1800" dirty="0" smtClean="0"/>
              <a:t>A Matter of Balance is a copyrighted program and meant to delivered as written</a:t>
            </a:r>
          </a:p>
          <a:p>
            <a:pPr lvl="1"/>
            <a:r>
              <a:rPr lang="en-US" sz="1800" dirty="0" smtClean="0"/>
              <a:t>Classes set up 1X a week for 8 weeks or</a:t>
            </a:r>
          </a:p>
          <a:p>
            <a:pPr lvl="1">
              <a:buNone/>
            </a:pPr>
            <a:r>
              <a:rPr lang="en-US" sz="1800" dirty="0" smtClean="0"/>
              <a:t>                         2X a week for 4 weeks</a:t>
            </a:r>
          </a:p>
          <a:p>
            <a:pPr lvl="1"/>
            <a:r>
              <a:rPr lang="en-US" sz="1800" dirty="0" smtClean="0"/>
              <a:t>Follow the curriculum: </a:t>
            </a:r>
          </a:p>
          <a:p>
            <a:pPr lvl="2"/>
            <a:r>
              <a:rPr lang="en-US" sz="1600" dirty="0" smtClean="0"/>
              <a:t>Do each activity unless one is optional</a:t>
            </a:r>
          </a:p>
          <a:p>
            <a:pPr lvl="2"/>
            <a:r>
              <a:rPr lang="en-US" sz="1600" dirty="0" smtClean="0"/>
              <a:t>Choose options for activities that resonate with your class</a:t>
            </a:r>
          </a:p>
          <a:p>
            <a:pPr lvl="2"/>
            <a:r>
              <a:rPr lang="en-US" sz="1600" dirty="0" smtClean="0"/>
              <a:t>Follow the order for the exercises, provide coaching tips and read the exercises as written</a:t>
            </a:r>
          </a:p>
          <a:p>
            <a:pPr lvl="2"/>
            <a:r>
              <a:rPr lang="en-US" sz="1600" dirty="0" smtClean="0"/>
              <a:t>Encourage participants to exercise within their comfort zone</a:t>
            </a:r>
          </a:p>
          <a:p>
            <a:pPr lvl="2">
              <a:buNone/>
            </a:pPr>
            <a:endParaRPr lang="en-US" sz="1800" dirty="0" smtClean="0"/>
          </a:p>
          <a:p>
            <a:endParaRPr lang="en-US" sz="2400" dirty="0" smtClean="0"/>
          </a:p>
          <a:p>
            <a:endParaRPr lang="en-US" sz="2400" dirty="0" smtClean="0"/>
          </a:p>
          <a:p>
            <a:endParaRPr lang="en-US" sz="2400" dirty="0" smtClean="0"/>
          </a:p>
          <a:p>
            <a:endParaRPr lang="en-US" sz="2400" dirty="0" smtClean="0"/>
          </a:p>
          <a:p>
            <a:endParaRPr lang="en-US" sz="24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228600"/>
            <a:ext cx="7116763" cy="685800"/>
          </a:xfrm>
        </p:spPr>
        <p:txBody>
          <a:bodyPr/>
          <a:lstStyle/>
          <a:p>
            <a:pPr algn="ctr"/>
            <a:r>
              <a:rPr lang="en-US" sz="2800" b="1" dirty="0" smtClean="0"/>
              <a:t>Additional Coach Responsibilities</a:t>
            </a:r>
            <a:endParaRPr lang="en-US" sz="2800" b="1" dirty="0"/>
          </a:p>
        </p:txBody>
      </p:sp>
      <p:sp>
        <p:nvSpPr>
          <p:cNvPr id="3" name="Content Placeholder 2"/>
          <p:cNvSpPr>
            <a:spLocks noGrp="1"/>
          </p:cNvSpPr>
          <p:nvPr>
            <p:ph idx="1"/>
          </p:nvPr>
        </p:nvSpPr>
        <p:spPr>
          <a:xfrm>
            <a:off x="1752600" y="1219200"/>
            <a:ext cx="7239000" cy="4913313"/>
          </a:xfrm>
        </p:spPr>
        <p:txBody>
          <a:bodyPr/>
          <a:lstStyle/>
          <a:p>
            <a:pPr marL="342900" lvl="1" indent="-342900">
              <a:buClr>
                <a:schemeClr val="folHlink"/>
              </a:buClr>
              <a:buSzPct val="60000"/>
            </a:pPr>
            <a:r>
              <a:rPr lang="en-US" sz="2000" dirty="0" smtClean="0"/>
              <a:t>Coaches teach in pairs: </a:t>
            </a:r>
            <a:r>
              <a:rPr lang="en-US" sz="2000" i="1" dirty="0" smtClean="0">
                <a:solidFill>
                  <a:schemeClr val="bg2"/>
                </a:solidFill>
              </a:rPr>
              <a:t>MT -Pair new coach with an experienced coach when possible</a:t>
            </a:r>
          </a:p>
          <a:p>
            <a:pPr marL="742950" lvl="2" indent="-342900">
              <a:buSzPct val="60000"/>
            </a:pPr>
            <a:r>
              <a:rPr lang="en-US" sz="2000" i="1" dirty="0" smtClean="0">
                <a:solidFill>
                  <a:schemeClr val="bg2"/>
                </a:solidFill>
              </a:rPr>
              <a:t>Teaching in pairs provides:</a:t>
            </a:r>
            <a:endParaRPr lang="en-US" sz="2000" dirty="0" smtClean="0"/>
          </a:p>
          <a:p>
            <a:pPr lvl="2"/>
            <a:r>
              <a:rPr lang="en-US" sz="2000" dirty="0" smtClean="0"/>
              <a:t>Support for participants of varying levels of ability</a:t>
            </a:r>
          </a:p>
          <a:p>
            <a:pPr lvl="2"/>
            <a:r>
              <a:rPr lang="en-US" sz="2000" dirty="0" smtClean="0"/>
              <a:t>Safety for participants during exercises</a:t>
            </a:r>
          </a:p>
          <a:p>
            <a:pPr lvl="2"/>
            <a:r>
              <a:rPr lang="en-US" sz="2000" dirty="0" smtClean="0"/>
              <a:t>Dynamic teaching style (sharing activities and leadership)</a:t>
            </a:r>
          </a:p>
          <a:p>
            <a:r>
              <a:rPr lang="en-US" sz="2000" dirty="0" smtClean="0"/>
              <a:t>Organize yourself prior to each session- Read entire session</a:t>
            </a:r>
          </a:p>
          <a:p>
            <a:r>
              <a:rPr lang="en-US" sz="2000" dirty="0" smtClean="0"/>
              <a:t>Review dealing with different people in coach handbook</a:t>
            </a:r>
          </a:p>
          <a:p>
            <a:r>
              <a:rPr lang="en-US" sz="2000" dirty="0" smtClean="0"/>
              <a:t>Talk with co-coach prior to class- share activities</a:t>
            </a:r>
          </a:p>
          <a:p>
            <a:r>
              <a:rPr lang="en-US" sz="2000" dirty="0" smtClean="0"/>
              <a:t>Arrive early to set up class in a U shape or circle</a:t>
            </a:r>
          </a:p>
          <a:p>
            <a:r>
              <a:rPr lang="en-US" sz="2000" dirty="0" smtClean="0"/>
              <a:t>Have at least water for break- healthy snack if possible</a:t>
            </a:r>
          </a:p>
          <a:p>
            <a:r>
              <a:rPr lang="en-US" sz="2000" dirty="0" smtClean="0"/>
              <a:t>Leave site clear of clutter</a:t>
            </a:r>
          </a:p>
          <a:p>
            <a:endParaRPr lang="en-US" sz="2000" dirty="0" smtClean="0"/>
          </a:p>
          <a:p>
            <a:endParaRPr lang="en-US" sz="1800" dirty="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600200" y="0"/>
            <a:ext cx="7696200" cy="533400"/>
          </a:xfrm>
        </p:spPr>
        <p:txBody>
          <a:bodyPr/>
          <a:lstStyle/>
          <a:p>
            <a:pPr algn="ctr"/>
            <a:r>
              <a:rPr lang="en-US" sz="2800" b="1" dirty="0" smtClean="0"/>
              <a:t>Master Trainer Responsibilities to you</a:t>
            </a:r>
            <a:endParaRPr lang="en-US" sz="2800" b="1" dirty="0"/>
          </a:p>
        </p:txBody>
      </p:sp>
      <p:sp>
        <p:nvSpPr>
          <p:cNvPr id="3" name="Content Placeholder 2"/>
          <p:cNvSpPr>
            <a:spLocks noGrp="1"/>
          </p:cNvSpPr>
          <p:nvPr>
            <p:ph idx="1"/>
          </p:nvPr>
        </p:nvSpPr>
        <p:spPr>
          <a:xfrm>
            <a:off x="1752600" y="381000"/>
            <a:ext cx="7543800" cy="6477000"/>
          </a:xfrm>
        </p:spPr>
        <p:txBody>
          <a:bodyPr/>
          <a:lstStyle/>
          <a:p>
            <a:pPr>
              <a:buNone/>
            </a:pPr>
            <a:endParaRPr lang="en-US" sz="800" b="1" dirty="0" smtClean="0"/>
          </a:p>
          <a:p>
            <a:r>
              <a:rPr lang="en-US" sz="2000" dirty="0" smtClean="0"/>
              <a:t>MT provides you with an annual update(2.5 hrs)</a:t>
            </a:r>
          </a:p>
          <a:p>
            <a:pPr>
              <a:buNone/>
            </a:pPr>
            <a:endParaRPr lang="en-US" sz="800" dirty="0" smtClean="0"/>
          </a:p>
          <a:p>
            <a:r>
              <a:rPr lang="en-US" sz="2000" dirty="0" smtClean="0"/>
              <a:t>MT sets up </a:t>
            </a:r>
            <a:r>
              <a:rPr lang="en-US" sz="2000" dirty="0"/>
              <a:t>or works with you </a:t>
            </a:r>
            <a:r>
              <a:rPr lang="en-US" sz="2000" dirty="0" smtClean="0"/>
              <a:t>to set up a community class </a:t>
            </a:r>
            <a:r>
              <a:rPr lang="en-US" sz="1800" dirty="0" smtClean="0"/>
              <a:t>Coaches are supported with community classes</a:t>
            </a:r>
          </a:p>
          <a:p>
            <a:pPr lvl="2">
              <a:buNone/>
            </a:pPr>
            <a:r>
              <a:rPr lang="en-US" sz="1800" i="1" dirty="0" smtClean="0"/>
              <a:t>(supplies, books, DVDs and snacks if provided)</a:t>
            </a:r>
          </a:p>
          <a:p>
            <a:pPr lvl="1"/>
            <a:r>
              <a:rPr lang="en-US" sz="1800" dirty="0" smtClean="0"/>
              <a:t>Some Coaches may take this initiative but should communicate all plans with their MT</a:t>
            </a:r>
          </a:p>
          <a:p>
            <a:pPr lvl="1"/>
            <a:r>
              <a:rPr lang="en-US" sz="1800" dirty="0" smtClean="0"/>
              <a:t>Arranges visit from a Guest Healthcare Professional </a:t>
            </a:r>
          </a:p>
          <a:p>
            <a:pPr lvl="3">
              <a:buNone/>
            </a:pPr>
            <a:r>
              <a:rPr lang="en-US" sz="1800" dirty="0" smtClean="0"/>
              <a:t>Visit is about an hour to answer questions from class</a:t>
            </a:r>
          </a:p>
          <a:p>
            <a:pPr lvl="2">
              <a:buNone/>
            </a:pPr>
            <a:r>
              <a:rPr lang="en-US" sz="1800" dirty="0" smtClean="0"/>
              <a:t>       Provides demo of how to get up from the floor</a:t>
            </a:r>
          </a:p>
          <a:p>
            <a:pPr lvl="2">
              <a:buNone/>
            </a:pPr>
            <a:r>
              <a:rPr lang="en-US" sz="1800" i="1" dirty="0" smtClean="0"/>
              <a:t>           ( Session 4 or 7 are a good fit)</a:t>
            </a:r>
          </a:p>
          <a:p>
            <a:pPr lvl="1"/>
            <a:r>
              <a:rPr lang="en-US" sz="1800" dirty="0" smtClean="0"/>
              <a:t>MT assist with outcome monitoring </a:t>
            </a:r>
          </a:p>
          <a:p>
            <a:pPr lvl="1">
              <a:buNone/>
            </a:pPr>
            <a:endParaRPr lang="en-US" sz="800" dirty="0" smtClean="0"/>
          </a:p>
          <a:p>
            <a:pPr algn="ctr"/>
            <a:r>
              <a:rPr lang="en-US" sz="2000" dirty="0" smtClean="0">
                <a:solidFill>
                  <a:schemeClr val="bg2"/>
                </a:solidFill>
              </a:rPr>
              <a:t>MT provides an  observation visit to all newly trained coaches </a:t>
            </a:r>
            <a:r>
              <a:rPr lang="en-US" sz="2000" i="1" dirty="0" smtClean="0">
                <a:solidFill>
                  <a:schemeClr val="bg2"/>
                </a:solidFill>
              </a:rPr>
              <a:t>This is a prearranged visit</a:t>
            </a:r>
          </a:p>
          <a:p>
            <a:r>
              <a:rPr lang="en-US" sz="2000" dirty="0" smtClean="0">
                <a:solidFill>
                  <a:schemeClr val="bg2"/>
                </a:solidFill>
              </a:rPr>
              <a:t>MT should: </a:t>
            </a:r>
          </a:p>
          <a:p>
            <a:pPr lvl="1"/>
            <a:r>
              <a:rPr lang="en-US" sz="1800" dirty="0" smtClean="0">
                <a:solidFill>
                  <a:schemeClr val="bg2"/>
                </a:solidFill>
              </a:rPr>
              <a:t>Arrange for return of DVDs</a:t>
            </a:r>
          </a:p>
          <a:p>
            <a:pPr lvl="1"/>
            <a:r>
              <a:rPr lang="en-US" sz="1800" dirty="0" smtClean="0">
                <a:solidFill>
                  <a:schemeClr val="bg2"/>
                </a:solidFill>
              </a:rPr>
              <a:t>Participant certificates for Coaches to hand out Session 8</a:t>
            </a:r>
          </a:p>
          <a:p>
            <a:pPr lvl="1"/>
            <a:r>
              <a:rPr lang="en-US" sz="1800" dirty="0" smtClean="0">
                <a:solidFill>
                  <a:schemeClr val="bg2"/>
                </a:solidFill>
              </a:rPr>
              <a:t>Arrange for return of supplies at end of last class</a:t>
            </a:r>
          </a:p>
          <a:p>
            <a:pPr lvl="1">
              <a:buNone/>
            </a:pPr>
            <a:endParaRPr lang="en-US" sz="2400" dirty="0" smtClean="0">
              <a:solidFill>
                <a:schemeClr val="bg2"/>
              </a:solidFill>
            </a:endParaRPr>
          </a:p>
          <a:p>
            <a:endParaRPr lang="en-US" sz="2800" dirty="0" smtClean="0"/>
          </a:p>
          <a:p>
            <a:pPr marL="514350" indent="-514350">
              <a:buNone/>
            </a:pPr>
            <a:endParaRPr lang="en-US" sz="28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381000"/>
            <a:ext cx="7315200" cy="533400"/>
          </a:xfrm>
        </p:spPr>
        <p:txBody>
          <a:bodyPr/>
          <a:lstStyle/>
          <a:p>
            <a:pPr algn="ctr"/>
            <a:r>
              <a:rPr lang="en-US" sz="2800" b="1" dirty="0" smtClean="0"/>
              <a:t>Coach Observation Visit</a:t>
            </a:r>
            <a:endParaRPr lang="en-US" sz="2800" b="1" dirty="0"/>
          </a:p>
        </p:txBody>
      </p:sp>
      <p:sp>
        <p:nvSpPr>
          <p:cNvPr id="3" name="Content Placeholder 2"/>
          <p:cNvSpPr>
            <a:spLocks noGrp="1"/>
          </p:cNvSpPr>
          <p:nvPr>
            <p:ph idx="1"/>
          </p:nvPr>
        </p:nvSpPr>
        <p:spPr>
          <a:xfrm>
            <a:off x="1905000" y="1371600"/>
            <a:ext cx="7050088" cy="5486400"/>
          </a:xfrm>
        </p:spPr>
        <p:txBody>
          <a:bodyPr/>
          <a:lstStyle/>
          <a:p>
            <a:r>
              <a:rPr lang="en-US" sz="2400" dirty="0" smtClean="0"/>
              <a:t>Preformed by MT on all newly trained coaches</a:t>
            </a:r>
          </a:p>
          <a:p>
            <a:r>
              <a:rPr lang="en-US" sz="2400" dirty="0" smtClean="0"/>
              <a:t>Takes place during one of the first 4 sessions</a:t>
            </a:r>
          </a:p>
          <a:p>
            <a:r>
              <a:rPr lang="en-US" sz="2400" dirty="0" smtClean="0"/>
              <a:t>Prearranged visit</a:t>
            </a:r>
          </a:p>
          <a:p>
            <a:r>
              <a:rPr lang="en-US" sz="2400" dirty="0" smtClean="0"/>
              <a:t>MT is an observer</a:t>
            </a:r>
          </a:p>
          <a:p>
            <a:pPr marL="342900" lvl="1" indent="-342900">
              <a:buClr>
                <a:schemeClr val="folHlink"/>
              </a:buClr>
              <a:buSzPct val="60000"/>
            </a:pPr>
            <a:r>
              <a:rPr lang="en-US" sz="2400" dirty="0" smtClean="0">
                <a:solidFill>
                  <a:schemeClr val="bg2"/>
                </a:solidFill>
              </a:rPr>
              <a:t>MT providing you as coaches with feedback:</a:t>
            </a:r>
          </a:p>
          <a:p>
            <a:pPr marL="742950" lvl="2" indent="-342900">
              <a:buSzPct val="60000"/>
            </a:pPr>
            <a:r>
              <a:rPr lang="en-US" sz="1800" dirty="0" smtClean="0">
                <a:solidFill>
                  <a:schemeClr val="bg2"/>
                </a:solidFill>
              </a:rPr>
              <a:t>fidelity( following the curriculum), </a:t>
            </a:r>
          </a:p>
          <a:p>
            <a:pPr marL="742950" lvl="2" indent="-342900">
              <a:buSzPct val="60000"/>
            </a:pPr>
            <a:r>
              <a:rPr lang="en-US" sz="1800" dirty="0" smtClean="0">
                <a:solidFill>
                  <a:schemeClr val="bg2"/>
                </a:solidFill>
              </a:rPr>
              <a:t>class safety</a:t>
            </a:r>
          </a:p>
          <a:p>
            <a:pPr marL="742950" lvl="2" indent="-342900">
              <a:buSzPct val="60000"/>
            </a:pPr>
            <a:r>
              <a:rPr lang="en-US" sz="1800" dirty="0" smtClean="0">
                <a:solidFill>
                  <a:schemeClr val="bg2"/>
                </a:solidFill>
              </a:rPr>
              <a:t>group facilitation skills</a:t>
            </a:r>
          </a:p>
          <a:p>
            <a:r>
              <a:rPr lang="en-US" sz="2400" dirty="0" smtClean="0"/>
              <a:t>MT will talk with you after class </a:t>
            </a:r>
          </a:p>
          <a:p>
            <a:r>
              <a:rPr lang="en-US" sz="2400" dirty="0" smtClean="0"/>
              <a:t>Provides feedback and guidance to you </a:t>
            </a:r>
          </a:p>
          <a:p>
            <a:r>
              <a:rPr lang="en-US" sz="2400" dirty="0" smtClean="0"/>
              <a:t>MT will mentor coaches ongoing</a:t>
            </a:r>
            <a:endParaRPr lang="en-US" sz="2400" dirty="0"/>
          </a:p>
        </p:txBody>
      </p:sp>
    </p:spTree>
  </p:cSld>
  <p:clrMapOvr>
    <a:masterClrMapping/>
  </p:clrMapOvr>
</p:sld>
</file>

<file path=ppt/theme/theme1.xml><?xml version="1.0" encoding="utf-8"?>
<a:theme xmlns:a="http://schemas.openxmlformats.org/drawingml/2006/main" name="Blends">
  <a:themeElements>
    <a:clrScheme name="">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Blends 3">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4">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5">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Blends">
  <a:themeElements>
    <a:clrScheme name="1_Blends 7">
      <a:dk1>
        <a:srgbClr val="000000"/>
      </a:dk1>
      <a:lt1>
        <a:srgbClr val="FFFFFF"/>
      </a:lt1>
      <a:dk2>
        <a:srgbClr val="333399"/>
      </a:dk2>
      <a:lt2>
        <a:srgbClr val="1C1C1C"/>
      </a:lt2>
      <a:accent1>
        <a:srgbClr val="00E4A8"/>
      </a:accent1>
      <a:accent2>
        <a:srgbClr val="3D9567"/>
      </a:accent2>
      <a:accent3>
        <a:srgbClr val="FFFFFF"/>
      </a:accent3>
      <a:accent4>
        <a:srgbClr val="000000"/>
      </a:accent4>
      <a:accent5>
        <a:srgbClr val="AAEFD1"/>
      </a:accent5>
      <a:accent6>
        <a:srgbClr val="36875D"/>
      </a:accent6>
      <a:hlink>
        <a:srgbClr val="FF0000"/>
      </a:hlink>
      <a:folHlink>
        <a:srgbClr val="3333CC"/>
      </a:folHlink>
    </a:clrScheme>
    <a:fontScheme name="1_Blends">
      <a:majorFont>
        <a:latin typeface="Sylfaen"/>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1_Blends 2">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1_Blends 3">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1_Blends 4">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
      <a:clrScheme name="1_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1_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1_Blends 7">
        <a:dk1>
          <a:srgbClr val="000000"/>
        </a:dk1>
        <a:lt1>
          <a:srgbClr val="FFFFFF"/>
        </a:lt1>
        <a:dk2>
          <a:srgbClr val="333399"/>
        </a:dk2>
        <a:lt2>
          <a:srgbClr val="1C1C1C"/>
        </a:lt2>
        <a:accent1>
          <a:srgbClr val="00E4A8"/>
        </a:accent1>
        <a:accent2>
          <a:srgbClr val="3D9567"/>
        </a:accent2>
        <a:accent3>
          <a:srgbClr val="FFFFFF"/>
        </a:accent3>
        <a:accent4>
          <a:srgbClr val="000000"/>
        </a:accent4>
        <a:accent5>
          <a:srgbClr val="AAEFD1"/>
        </a:accent5>
        <a:accent6>
          <a:srgbClr val="36875D"/>
        </a:accent6>
        <a:hlink>
          <a:srgbClr val="FF0000"/>
        </a:hlink>
        <a:folHlink>
          <a:srgbClr val="3333CC"/>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0ECF4668F194248894E9D66FB1351E1" ma:contentTypeVersion="16" ma:contentTypeDescription="Create a new document." ma:contentTypeScope="" ma:versionID="c4438af0f6a601b011c7085df2d0d5e3">
  <xsd:schema xmlns:xsd="http://www.w3.org/2001/XMLSchema" xmlns:xs="http://www.w3.org/2001/XMLSchema" xmlns:p="http://schemas.microsoft.com/office/2006/metadata/properties" xmlns:ns2="cccd0e81-d5da-4371-9bb8-a9ffcb5390a3" xmlns:ns3="921d2a9d-06ea-4a75-a083-8e8763307486" targetNamespace="http://schemas.microsoft.com/office/2006/metadata/properties" ma:root="true" ma:fieldsID="c4daea5a1bbe15c6e69f3f35d510d1ec" ns2:_="" ns3:_="">
    <xsd:import namespace="cccd0e81-d5da-4371-9bb8-a9ffcb5390a3"/>
    <xsd:import namespace="921d2a9d-06ea-4a75-a083-8e8763307486"/>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MediaServiceBillingMetadata"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cd0e81-d5da-4371-9bb8-a9ffcb5390a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30bda252-fef3-4bd7-91ba-f979218dc609"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BillingMetadata" ma:index="22" nillable="true" ma:displayName="MediaServiceBillingMetadata" ma:hidden="true" ma:internalName="MediaServiceBillingMetadata" ma:readOnly="true">
      <xsd:simpleType>
        <xsd:restriction base="dms:Note"/>
      </xsd:simpleType>
    </xsd:element>
    <xsd:element name="MediaServiceLocation" ma:index="23"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21d2a9d-06ea-4a75-a083-8e8763307486"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ea6508f-b834-49eb-9f4a-1f4ca2ca5fd0}" ma:internalName="TaxCatchAll" ma:showField="CatchAllData" ma:web="921d2a9d-06ea-4a75-a083-8e876330748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ccd0e81-d5da-4371-9bb8-a9ffcb5390a3">
      <Terms xmlns="http://schemas.microsoft.com/office/infopath/2007/PartnerControls"/>
    </lcf76f155ced4ddcb4097134ff3c332f>
    <TaxCatchAll xmlns="921d2a9d-06ea-4a75-a083-8e8763307486" xsi:nil="true"/>
  </documentManagement>
</p:properties>
</file>

<file path=customXml/itemProps1.xml><?xml version="1.0" encoding="utf-8"?>
<ds:datastoreItem xmlns:ds="http://schemas.openxmlformats.org/officeDocument/2006/customXml" ds:itemID="{118FB562-F587-4D31-AC0F-9E0D8C517A22}"/>
</file>

<file path=customXml/itemProps2.xml><?xml version="1.0" encoding="utf-8"?>
<ds:datastoreItem xmlns:ds="http://schemas.openxmlformats.org/officeDocument/2006/customXml" ds:itemID="{74B6BF3B-91BE-435B-84FD-8B4354F472C7}"/>
</file>

<file path=customXml/itemProps3.xml><?xml version="1.0" encoding="utf-8"?>
<ds:datastoreItem xmlns:ds="http://schemas.openxmlformats.org/officeDocument/2006/customXml" ds:itemID="{593F17E1-1CCF-4FCF-9DC7-DC7B6FBB8284}"/>
</file>

<file path=docProps/app.xml><?xml version="1.0" encoding="utf-8"?>
<Properties xmlns="http://schemas.openxmlformats.org/officeDocument/2006/extended-properties" xmlns:vt="http://schemas.openxmlformats.org/officeDocument/2006/docPropsVTypes">
  <Template/>
  <TotalTime>9422</TotalTime>
  <Words>2093</Words>
  <Application>Microsoft Office PowerPoint</Application>
  <PresentationFormat>On-screen Show (4:3)</PresentationFormat>
  <Paragraphs>337</Paragraphs>
  <Slides>25</Slides>
  <Notes>20</Notes>
  <HiddenSlides>0</HiddenSlides>
  <MMClips>0</MMClips>
  <ScaleCrop>false</ScaleCrop>
  <HeadingPairs>
    <vt:vector size="4" baseType="variant">
      <vt:variant>
        <vt:lpstr>Theme</vt:lpstr>
      </vt:variant>
      <vt:variant>
        <vt:i4>3</vt:i4>
      </vt:variant>
      <vt:variant>
        <vt:lpstr>Slide Titles</vt:lpstr>
      </vt:variant>
      <vt:variant>
        <vt:i4>25</vt:i4>
      </vt:variant>
    </vt:vector>
  </HeadingPairs>
  <TitlesOfParts>
    <vt:vector size="28" baseType="lpstr">
      <vt:lpstr>Blends</vt:lpstr>
      <vt:lpstr>1_Blends</vt:lpstr>
      <vt:lpstr>Office Theme</vt:lpstr>
      <vt:lpstr>PowerPoint Presentation</vt:lpstr>
      <vt:lpstr>Objectives for A Matter of Balance (MOB) Coach Refresher</vt:lpstr>
      <vt:lpstr>Falls: Epidemiology of the Problem</vt:lpstr>
      <vt:lpstr>What do we know about falls?</vt:lpstr>
      <vt:lpstr>PowerPoint Presentation</vt:lpstr>
      <vt:lpstr>     Your Coach Job Description A Matter of Balance/VLL is an Evidence Based Program </vt:lpstr>
      <vt:lpstr>Additional Coach Responsibilities</vt:lpstr>
      <vt:lpstr>Master Trainer Responsibilities to you</vt:lpstr>
      <vt:lpstr>Coach Observation Visit</vt:lpstr>
      <vt:lpstr>A Matter of Balance Class</vt:lpstr>
      <vt:lpstr>A Matter of Balance  </vt:lpstr>
      <vt:lpstr>These Interventions Focus on:</vt:lpstr>
      <vt:lpstr>Cognitive Restructuring (Bandura and Lachman, 1997)</vt:lpstr>
      <vt:lpstr>PowerPoint Presentation</vt:lpstr>
      <vt:lpstr>Participant Agreement/PAR-Q</vt:lpstr>
      <vt:lpstr>  Exercises :  Considerations</vt:lpstr>
      <vt:lpstr>Coach Responsibilities during Exercises</vt:lpstr>
      <vt:lpstr>     A Matter of Balance:  Volunteer Lay Leader Model Maintaining Fidelity</vt:lpstr>
      <vt:lpstr>So…when is a duck a duck?</vt:lpstr>
      <vt:lpstr>Have we modified to enhance and adapt? </vt:lpstr>
      <vt:lpstr>…or have we modified to the point of creating something entirely different?</vt:lpstr>
      <vt:lpstr> Sites for Classes</vt:lpstr>
      <vt:lpstr>Dissemination of A Matter of Balance Volunteer Lay Leader Model</vt:lpstr>
      <vt:lpstr>A Matter of Balance (MOB) Lay Leader Model Master Trainer Sites by State</vt:lpstr>
      <vt:lpstr>Contact Information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MSO0374</dc:creator>
  <cp:lastModifiedBy>Patricia E. League</cp:lastModifiedBy>
  <cp:revision>397</cp:revision>
  <cp:lastPrinted>2016-04-19T19:10:06Z</cp:lastPrinted>
  <dcterms:created xsi:type="dcterms:W3CDTF">2002-04-11T16:46:55Z</dcterms:created>
  <dcterms:modified xsi:type="dcterms:W3CDTF">2019-03-14T16:22:30Z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0x01010030ECF4668F194248894E9D66FB1351E1</vt:lpwstr>
  </property>
</Properties>
</file>